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0876d7193440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9a62304ea3461c"/>
  </p:sldMasterIdLst>
  <p:sldIdLst>
    <p:sldId xmlns:r="http://schemas.openxmlformats.org/officeDocument/2006/relationships" id="256" r:id="Rbbedb759173a446f"/>
    <p:sldId xmlns:r="http://schemas.openxmlformats.org/officeDocument/2006/relationships" id="257" r:id="R966ced6b7a6b47d3"/>
    <p:sldId xmlns:r="http://schemas.openxmlformats.org/officeDocument/2006/relationships" id="258" r:id="Ra821537b37cf4291"/>
    <p:sldId xmlns:r="http://schemas.openxmlformats.org/officeDocument/2006/relationships" id="259" r:id="R6b9aff8956cc4e7d"/>
    <p:sldId xmlns:r="http://schemas.openxmlformats.org/officeDocument/2006/relationships" id="260" r:id="R8f715b36de264310"/>
    <p:sldId xmlns:r="http://schemas.openxmlformats.org/officeDocument/2006/relationships" id="261" r:id="Re59a89dd32db449f"/>
    <p:sldId xmlns:r="http://schemas.openxmlformats.org/officeDocument/2006/relationships" id="262" r:id="Rae940d5cc5974d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a62304ea3461c" /><Relationship Type="http://schemas.openxmlformats.org/officeDocument/2006/relationships/slide" Target="/ppt/slides/slide1.xml" Id="Rbbedb759173a446f" /><Relationship Type="http://schemas.openxmlformats.org/officeDocument/2006/relationships/slide" Target="/ppt/slides/slide2.xml" Id="R966ced6b7a6b47d3" /><Relationship Type="http://schemas.openxmlformats.org/officeDocument/2006/relationships/slide" Target="/ppt/slides/slide3.xml" Id="Ra821537b37cf4291" /><Relationship Type="http://schemas.openxmlformats.org/officeDocument/2006/relationships/slide" Target="/ppt/slides/slide4.xml" Id="R6b9aff8956cc4e7d" /><Relationship Type="http://schemas.openxmlformats.org/officeDocument/2006/relationships/slide" Target="/ppt/slides/slide5.xml" Id="R8f715b36de264310" /><Relationship Type="http://schemas.openxmlformats.org/officeDocument/2006/relationships/slide" Target="/ppt/slides/slide6.xml" Id="Re59a89dd32db449f" /><Relationship Type="http://schemas.openxmlformats.org/officeDocument/2006/relationships/slide" Target="/ppt/slides/slide7.xml" Id="Rae940d5cc5974d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a9a1b37b0549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ab2a5484949b1" /><Relationship Type="http://schemas.openxmlformats.org/officeDocument/2006/relationships/theme" Target="/ppt/slideMasters/theme/theme1.xml" Id="R2ce784867c5444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5ab2a5484949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e2b771f8641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018e4ad0d42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215a4314c44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5d3d1fd2b48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084f19d0b48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60038353646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4700af8fe44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CHAMONICA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CHAMONICA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CHAMONICA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CHAMONICA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CHAMONICA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CHAMONICA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−104 159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−811 656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479 682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CHAMONICA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VINSLID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CHAMONICA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Fredensborgveien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CHAMONICA AS</a:t>
            </a:r>
          </a:p>
        </p:txBody>
      </p:sp>
    </p:spTree>
  </p:cSld>
  <p:clrMapOvr>
    <a:masterClrMapping xmlns:a="http://schemas.openxmlformats.org/drawingml/2006/main"/>
  </p:clrMapOvr>
</p:sld>
</file>