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890eeb960e44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aa1c42821f4263"/>
  </p:sldMasterIdLst>
  <p:sldIdLst>
    <p:sldId xmlns:r="http://schemas.openxmlformats.org/officeDocument/2006/relationships" id="256" r:id="Rfe1341fb35d7440d"/>
    <p:sldId xmlns:r="http://schemas.openxmlformats.org/officeDocument/2006/relationships" id="257" r:id="R7da94f1301cc4fbe"/>
    <p:sldId xmlns:r="http://schemas.openxmlformats.org/officeDocument/2006/relationships" id="258" r:id="R1a0a6659f5df4153"/>
    <p:sldId xmlns:r="http://schemas.openxmlformats.org/officeDocument/2006/relationships" id="259" r:id="R095eb2f20fa7490c"/>
    <p:sldId xmlns:r="http://schemas.openxmlformats.org/officeDocument/2006/relationships" id="260" r:id="R8483ef3d4bd04087"/>
    <p:sldId xmlns:r="http://schemas.openxmlformats.org/officeDocument/2006/relationships" id="261" r:id="R42d190b520234dba"/>
    <p:sldId xmlns:r="http://schemas.openxmlformats.org/officeDocument/2006/relationships" id="262" r:id="R839de0ec852149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aa1c42821f4263" /><Relationship Type="http://schemas.openxmlformats.org/officeDocument/2006/relationships/slide" Target="/ppt/slides/slide1.xml" Id="Rfe1341fb35d7440d" /><Relationship Type="http://schemas.openxmlformats.org/officeDocument/2006/relationships/slide" Target="/ppt/slides/slide2.xml" Id="R7da94f1301cc4fbe" /><Relationship Type="http://schemas.openxmlformats.org/officeDocument/2006/relationships/slide" Target="/ppt/slides/slide3.xml" Id="R1a0a6659f5df4153" /><Relationship Type="http://schemas.openxmlformats.org/officeDocument/2006/relationships/slide" Target="/ppt/slides/slide4.xml" Id="R095eb2f20fa7490c" /><Relationship Type="http://schemas.openxmlformats.org/officeDocument/2006/relationships/slide" Target="/ppt/slides/slide5.xml" Id="R8483ef3d4bd04087" /><Relationship Type="http://schemas.openxmlformats.org/officeDocument/2006/relationships/slide" Target="/ppt/slides/slide6.xml" Id="R42d190b520234dba" /><Relationship Type="http://schemas.openxmlformats.org/officeDocument/2006/relationships/slide" Target="/ppt/slides/slide7.xml" Id="R839de0ec852149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26fa1ea8394f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185e5c4264cd6" /><Relationship Type="http://schemas.openxmlformats.org/officeDocument/2006/relationships/theme" Target="/ppt/slideMasters/theme/theme1.xml" Id="R37b13065474f49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7185e5c4264c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775d337cd42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d93268a434b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554c8afdd4d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2bddfb0ac49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eb48cc75448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71111122c41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912b57d6745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SECURUS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SECURUS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425 783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−679 840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3 845 479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83 264 116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84 689 731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SJURSEN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Vardeveien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