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48783c82f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3826489b141de"/>
  </p:sldMasterIdLst>
  <p:sldIdLst>
    <p:sldId xmlns:r="http://schemas.openxmlformats.org/officeDocument/2006/relationships" id="256" r:id="R69302d2216ff435d"/>
    <p:sldId xmlns:r="http://schemas.openxmlformats.org/officeDocument/2006/relationships" id="257" r:id="Rd7279543f9a14aac"/>
    <p:sldId xmlns:r="http://schemas.openxmlformats.org/officeDocument/2006/relationships" id="258" r:id="Racf314f3f7b144dc"/>
    <p:sldId xmlns:r="http://schemas.openxmlformats.org/officeDocument/2006/relationships" id="259" r:id="Re88f81a22b964b6a"/>
    <p:sldId xmlns:r="http://schemas.openxmlformats.org/officeDocument/2006/relationships" id="260" r:id="R5053fd27c5fd41d7"/>
    <p:sldId xmlns:r="http://schemas.openxmlformats.org/officeDocument/2006/relationships" id="261" r:id="R7e64b26187fd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3826489b141de" /><Relationship Type="http://schemas.openxmlformats.org/officeDocument/2006/relationships/slide" Target="/ppt/slides/slide1.xml" Id="R69302d2216ff435d" /><Relationship Type="http://schemas.openxmlformats.org/officeDocument/2006/relationships/slide" Target="/ppt/slides/slide2.xml" Id="Rd7279543f9a14aac" /><Relationship Type="http://schemas.openxmlformats.org/officeDocument/2006/relationships/slide" Target="/ppt/slides/slide3.xml" Id="Racf314f3f7b144dc" /><Relationship Type="http://schemas.openxmlformats.org/officeDocument/2006/relationships/slide" Target="/ppt/slides/slide4.xml" Id="Re88f81a22b964b6a" /><Relationship Type="http://schemas.openxmlformats.org/officeDocument/2006/relationships/slide" Target="/ppt/slides/slide5.xml" Id="R5053fd27c5fd41d7" /><Relationship Type="http://schemas.openxmlformats.org/officeDocument/2006/relationships/slide" Target="/ppt/slides/slide6.xml" Id="R7e64b26187fd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3bbfcd3b9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4edd07dd047ec" /><Relationship Type="http://schemas.openxmlformats.org/officeDocument/2006/relationships/theme" Target="/ppt/slideMasters/theme/theme1.xml" Id="Rf558d1a9271c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4edd07dd0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d7f6f626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b5450424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b35f89b2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1a4a73a0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0a183c0cf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1866702c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