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21b0b740fe46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b23c787bb14adf"/>
  </p:sldMasterIdLst>
  <p:sldIdLst>
    <p:sldId xmlns:r="http://schemas.openxmlformats.org/officeDocument/2006/relationships" id="256" r:id="R0902aef6bea449bb"/>
    <p:sldId xmlns:r="http://schemas.openxmlformats.org/officeDocument/2006/relationships" id="257" r:id="Rb50bf9d3a1c84e7c"/>
    <p:sldId xmlns:r="http://schemas.openxmlformats.org/officeDocument/2006/relationships" id="258" r:id="Rc96629deca5b46af"/>
    <p:sldId xmlns:r="http://schemas.openxmlformats.org/officeDocument/2006/relationships" id="259" r:id="Rd62b519679eb43a6"/>
    <p:sldId xmlns:r="http://schemas.openxmlformats.org/officeDocument/2006/relationships" id="260" r:id="Rb616b22a892d404d"/>
    <p:sldId xmlns:r="http://schemas.openxmlformats.org/officeDocument/2006/relationships" id="261" r:id="R544033e2096948f2"/>
    <p:sldId xmlns:r="http://schemas.openxmlformats.org/officeDocument/2006/relationships" id="262" r:id="Rbea3a682e3b94a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b23c787bb14adf" /><Relationship Type="http://schemas.openxmlformats.org/officeDocument/2006/relationships/slide" Target="/ppt/slides/slide1.xml" Id="R0902aef6bea449bb" /><Relationship Type="http://schemas.openxmlformats.org/officeDocument/2006/relationships/slide" Target="/ppt/slides/slide2.xml" Id="Rb50bf9d3a1c84e7c" /><Relationship Type="http://schemas.openxmlformats.org/officeDocument/2006/relationships/slide" Target="/ppt/slides/slide3.xml" Id="Rc96629deca5b46af" /><Relationship Type="http://schemas.openxmlformats.org/officeDocument/2006/relationships/slide" Target="/ppt/slides/slide4.xml" Id="Rd62b519679eb43a6" /><Relationship Type="http://schemas.openxmlformats.org/officeDocument/2006/relationships/slide" Target="/ppt/slides/slide5.xml" Id="Rb616b22a892d404d" /><Relationship Type="http://schemas.openxmlformats.org/officeDocument/2006/relationships/slide" Target="/ppt/slides/slide6.xml" Id="R544033e2096948f2" /><Relationship Type="http://schemas.openxmlformats.org/officeDocument/2006/relationships/slide" Target="/ppt/slides/slide7.xml" Id="Rbea3a682e3b94a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384cee4fa849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1c5b15fdeb4933" /><Relationship Type="http://schemas.openxmlformats.org/officeDocument/2006/relationships/theme" Target="/ppt/slideMasters/theme/theme1.xml" Id="Rb910c2fabedd40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1c5b15fdeb49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b1821863e949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56aecfedaa46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f7a1beb4754f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b46a0d0d0f4b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73648c068643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9866366acb4ca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e587893a4d46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LIBERT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LIBERT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LIBERT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LIBERT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LIBERT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LIBERT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−1 957 469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28 381 457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194 369 807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222 493 872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LIBERT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CRANBERRY AS  –  43,0 %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MN CAPITAL AS  –  43,0 %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HENRY ANDRE NORDBY  –  14,0 %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LIBERT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Huk aveny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lars.nordby@libert.no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989 304 526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LIBERT AS</a:t>
            </a:r>
          </a:p>
        </p:txBody>
      </p:sp>
    </p:spTree>
  </p:cSld>
  <p:clrMapOvr>
    <a:masterClrMapping xmlns:a="http://schemas.openxmlformats.org/drawingml/2006/main"/>
  </p:clrMapOvr>
</p:sld>
</file>