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5bb5733a9934ca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fb47070d3644ff8"/>
  </p:sldMasterIdLst>
  <p:sldIdLst>
    <p:sldId xmlns:r="http://schemas.openxmlformats.org/officeDocument/2006/relationships" id="256" r:id="R57e06eaebf734287"/>
    <p:sldId xmlns:r="http://schemas.openxmlformats.org/officeDocument/2006/relationships" id="257" r:id="R5fb8f6a968794751"/>
    <p:sldId xmlns:r="http://schemas.openxmlformats.org/officeDocument/2006/relationships" id="258" r:id="R339756a065184e4a"/>
    <p:sldId xmlns:r="http://schemas.openxmlformats.org/officeDocument/2006/relationships" id="259" r:id="Rbefc56a979484799"/>
    <p:sldId xmlns:r="http://schemas.openxmlformats.org/officeDocument/2006/relationships" id="260" r:id="Rcc4c5adb9b8e4fe4"/>
    <p:sldId xmlns:r="http://schemas.openxmlformats.org/officeDocument/2006/relationships" id="261" r:id="Re88b0923ca4446ef"/>
    <p:sldId xmlns:r="http://schemas.openxmlformats.org/officeDocument/2006/relationships" id="262" r:id="Rf92d394141e647d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b47070d3644ff8" /><Relationship Type="http://schemas.openxmlformats.org/officeDocument/2006/relationships/slide" Target="/ppt/slides/slide1.xml" Id="R57e06eaebf734287" /><Relationship Type="http://schemas.openxmlformats.org/officeDocument/2006/relationships/slide" Target="/ppt/slides/slide2.xml" Id="R5fb8f6a968794751" /><Relationship Type="http://schemas.openxmlformats.org/officeDocument/2006/relationships/slide" Target="/ppt/slides/slide3.xml" Id="R339756a065184e4a" /><Relationship Type="http://schemas.openxmlformats.org/officeDocument/2006/relationships/slide" Target="/ppt/slides/slide4.xml" Id="Rbefc56a979484799" /><Relationship Type="http://schemas.openxmlformats.org/officeDocument/2006/relationships/slide" Target="/ppt/slides/slide5.xml" Id="Rcc4c5adb9b8e4fe4" /><Relationship Type="http://schemas.openxmlformats.org/officeDocument/2006/relationships/slide" Target="/ppt/slides/slide6.xml" Id="Re88b0923ca4446ef" /><Relationship Type="http://schemas.openxmlformats.org/officeDocument/2006/relationships/slide" Target="/ppt/slides/slide7.xml" Id="Rf92d394141e647d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9802b2dd44410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1dfb2cdf834d47" /><Relationship Type="http://schemas.openxmlformats.org/officeDocument/2006/relationships/theme" Target="/ppt/slideMasters/theme/theme1.xml" Id="R285d8f91446b44c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a1dfb2cdf834d4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465901aed1433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2b8f12552d435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1ef70485434f4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2297188c1448b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aec39baf7043e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fc8dfa848a473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1814dac8b84a9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NES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NES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−3 153 665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14 717 305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286 316 479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298 090 976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HENRIK BJØRGE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Tjuvholmen allé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989 304 518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 INVEST AS</a:t>
            </a:r>
          </a:p>
        </p:txBody>
      </p:sp>
    </p:spTree>
  </p:cSld>
  <p:clrMapOvr>
    <a:masterClrMapping xmlns:a="http://schemas.openxmlformats.org/drawingml/2006/main"/>
  </p:clrMapOvr>
</p:sld>
</file>