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3ca170bd0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4c59ee5ca4822"/>
  </p:sldMasterIdLst>
  <p:sldIdLst>
    <p:sldId xmlns:r="http://schemas.openxmlformats.org/officeDocument/2006/relationships" id="256" r:id="R7211415027894f76"/>
    <p:sldId xmlns:r="http://schemas.openxmlformats.org/officeDocument/2006/relationships" id="257" r:id="R4e6d9b741c5144b9"/>
    <p:sldId xmlns:r="http://schemas.openxmlformats.org/officeDocument/2006/relationships" id="258" r:id="R44c75afcec2945c9"/>
    <p:sldId xmlns:r="http://schemas.openxmlformats.org/officeDocument/2006/relationships" id="259" r:id="R84071ed3c9e34ff3"/>
    <p:sldId xmlns:r="http://schemas.openxmlformats.org/officeDocument/2006/relationships" id="260" r:id="Re22a6ec086324c0a"/>
    <p:sldId xmlns:r="http://schemas.openxmlformats.org/officeDocument/2006/relationships" id="261" r:id="R5951f190a4314d57"/>
    <p:sldId xmlns:r="http://schemas.openxmlformats.org/officeDocument/2006/relationships" id="262" r:id="R5115b587e881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4c59ee5ca4822" /><Relationship Type="http://schemas.openxmlformats.org/officeDocument/2006/relationships/slide" Target="/ppt/slides/slide1.xml" Id="R7211415027894f76" /><Relationship Type="http://schemas.openxmlformats.org/officeDocument/2006/relationships/slide" Target="/ppt/slides/slide2.xml" Id="R4e6d9b741c5144b9" /><Relationship Type="http://schemas.openxmlformats.org/officeDocument/2006/relationships/slide" Target="/ppt/slides/slide3.xml" Id="R44c75afcec2945c9" /><Relationship Type="http://schemas.openxmlformats.org/officeDocument/2006/relationships/slide" Target="/ppt/slides/slide4.xml" Id="R84071ed3c9e34ff3" /><Relationship Type="http://schemas.openxmlformats.org/officeDocument/2006/relationships/slide" Target="/ppt/slides/slide5.xml" Id="Re22a6ec086324c0a" /><Relationship Type="http://schemas.openxmlformats.org/officeDocument/2006/relationships/slide" Target="/ppt/slides/slide6.xml" Id="R5951f190a4314d57" /><Relationship Type="http://schemas.openxmlformats.org/officeDocument/2006/relationships/slide" Target="/ppt/slides/slide7.xml" Id="R5115b587e881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77e95c4bc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3325b9c94285" /><Relationship Type="http://schemas.openxmlformats.org/officeDocument/2006/relationships/theme" Target="/ppt/slideMasters/theme/theme1.xml" Id="Raf125e176150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13325b9c9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f7e50983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6d4df24d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223ad42c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539c50f4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821e6ab7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a22188f8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0f9ee761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