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e4d8b78b045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c15c0290a4c56"/>
  </p:sldMasterIdLst>
  <p:sldIdLst>
    <p:sldId xmlns:r="http://schemas.openxmlformats.org/officeDocument/2006/relationships" id="256" r:id="Rb3f8efbff0db4a59"/>
    <p:sldId xmlns:r="http://schemas.openxmlformats.org/officeDocument/2006/relationships" id="257" r:id="R0cd0321c852b45a9"/>
    <p:sldId xmlns:r="http://schemas.openxmlformats.org/officeDocument/2006/relationships" id="258" r:id="Rc8b2db2c129146f9"/>
    <p:sldId xmlns:r="http://schemas.openxmlformats.org/officeDocument/2006/relationships" id="259" r:id="R104ef26ed0514f6d"/>
    <p:sldId xmlns:r="http://schemas.openxmlformats.org/officeDocument/2006/relationships" id="260" r:id="R6e5b78d49e7c4e20"/>
    <p:sldId xmlns:r="http://schemas.openxmlformats.org/officeDocument/2006/relationships" id="261" r:id="R3a05c2783df74887"/>
    <p:sldId xmlns:r="http://schemas.openxmlformats.org/officeDocument/2006/relationships" id="262" r:id="Rb3416529ade4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c15c0290a4c56" /><Relationship Type="http://schemas.openxmlformats.org/officeDocument/2006/relationships/slide" Target="/ppt/slides/slide1.xml" Id="Rb3f8efbff0db4a59" /><Relationship Type="http://schemas.openxmlformats.org/officeDocument/2006/relationships/slide" Target="/ppt/slides/slide2.xml" Id="R0cd0321c852b45a9" /><Relationship Type="http://schemas.openxmlformats.org/officeDocument/2006/relationships/slide" Target="/ppt/slides/slide3.xml" Id="Rc8b2db2c129146f9" /><Relationship Type="http://schemas.openxmlformats.org/officeDocument/2006/relationships/slide" Target="/ppt/slides/slide4.xml" Id="R104ef26ed0514f6d" /><Relationship Type="http://schemas.openxmlformats.org/officeDocument/2006/relationships/slide" Target="/ppt/slides/slide5.xml" Id="R6e5b78d49e7c4e20" /><Relationship Type="http://schemas.openxmlformats.org/officeDocument/2006/relationships/slide" Target="/ppt/slides/slide6.xml" Id="R3a05c2783df74887" /><Relationship Type="http://schemas.openxmlformats.org/officeDocument/2006/relationships/slide" Target="/ppt/slides/slide7.xml" Id="Rb3416529ade4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3bab27db44c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5efec3e5649fd" /><Relationship Type="http://schemas.openxmlformats.org/officeDocument/2006/relationships/theme" Target="/ppt/slideMasters/theme/theme1.xml" Id="Rc0023086ca5b42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5efec3e5649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3abd21ce649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f5026f044e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c9d854db744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cf2e8c65a4b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c413e6cab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961c7ff174f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bbf283bdb44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