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55ab153df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a8cc97cc54488"/>
  </p:sldMasterIdLst>
  <p:sldIdLst>
    <p:sldId xmlns:r="http://schemas.openxmlformats.org/officeDocument/2006/relationships" id="256" r:id="R0b61f96f345d467d"/>
    <p:sldId xmlns:r="http://schemas.openxmlformats.org/officeDocument/2006/relationships" id="257" r:id="R0ba21dba06074b0d"/>
    <p:sldId xmlns:r="http://schemas.openxmlformats.org/officeDocument/2006/relationships" id="258" r:id="R29beee4d39034e57"/>
    <p:sldId xmlns:r="http://schemas.openxmlformats.org/officeDocument/2006/relationships" id="259" r:id="Rcae47c40273747ae"/>
    <p:sldId xmlns:r="http://schemas.openxmlformats.org/officeDocument/2006/relationships" id="260" r:id="Rd9edd37cecc04391"/>
    <p:sldId xmlns:r="http://schemas.openxmlformats.org/officeDocument/2006/relationships" id="261" r:id="R531e9a3dba2247d3"/>
    <p:sldId xmlns:r="http://schemas.openxmlformats.org/officeDocument/2006/relationships" id="262" r:id="Rb700d52f0e4e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a8cc97cc54488" /><Relationship Type="http://schemas.openxmlformats.org/officeDocument/2006/relationships/slide" Target="/ppt/slides/slide1.xml" Id="R0b61f96f345d467d" /><Relationship Type="http://schemas.openxmlformats.org/officeDocument/2006/relationships/slide" Target="/ppt/slides/slide2.xml" Id="R0ba21dba06074b0d" /><Relationship Type="http://schemas.openxmlformats.org/officeDocument/2006/relationships/slide" Target="/ppt/slides/slide3.xml" Id="R29beee4d39034e57" /><Relationship Type="http://schemas.openxmlformats.org/officeDocument/2006/relationships/slide" Target="/ppt/slides/slide4.xml" Id="Rcae47c40273747ae" /><Relationship Type="http://schemas.openxmlformats.org/officeDocument/2006/relationships/slide" Target="/ppt/slides/slide5.xml" Id="Rd9edd37cecc04391" /><Relationship Type="http://schemas.openxmlformats.org/officeDocument/2006/relationships/slide" Target="/ppt/slides/slide6.xml" Id="R531e9a3dba2247d3" /><Relationship Type="http://schemas.openxmlformats.org/officeDocument/2006/relationships/slide" Target="/ppt/slides/slide7.xml" Id="Rb700d52f0e4e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fa82de312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3d2b107ec450c" /><Relationship Type="http://schemas.openxmlformats.org/officeDocument/2006/relationships/theme" Target="/ppt/slideMasters/theme/theme1.xml" Id="R1e7d3c68ba0b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3d2b107ec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2110f40c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2cb302e2c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fc578307149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474d9df2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e6d03ba9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4f45d386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74e3d34ff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