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f75ffaca1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71e8f2a224698"/>
  </p:sldMasterIdLst>
  <p:sldIdLst>
    <p:sldId xmlns:r="http://schemas.openxmlformats.org/officeDocument/2006/relationships" id="256" r:id="R268b5e9b07a24a9c"/>
    <p:sldId xmlns:r="http://schemas.openxmlformats.org/officeDocument/2006/relationships" id="257" r:id="R5fe16a39748f49a1"/>
    <p:sldId xmlns:r="http://schemas.openxmlformats.org/officeDocument/2006/relationships" id="258" r:id="Rea7f2af8bca847d4"/>
    <p:sldId xmlns:r="http://schemas.openxmlformats.org/officeDocument/2006/relationships" id="259" r:id="R6cb8cfe83c674019"/>
    <p:sldId xmlns:r="http://schemas.openxmlformats.org/officeDocument/2006/relationships" id="260" r:id="R9a0b0a3a7a7e403d"/>
    <p:sldId xmlns:r="http://schemas.openxmlformats.org/officeDocument/2006/relationships" id="261" r:id="R08a888a45f5643d7"/>
    <p:sldId xmlns:r="http://schemas.openxmlformats.org/officeDocument/2006/relationships" id="262" r:id="R42e15954b527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71e8f2a224698" /><Relationship Type="http://schemas.openxmlformats.org/officeDocument/2006/relationships/slide" Target="/ppt/slides/slide1.xml" Id="R268b5e9b07a24a9c" /><Relationship Type="http://schemas.openxmlformats.org/officeDocument/2006/relationships/slide" Target="/ppt/slides/slide2.xml" Id="R5fe16a39748f49a1" /><Relationship Type="http://schemas.openxmlformats.org/officeDocument/2006/relationships/slide" Target="/ppt/slides/slide3.xml" Id="Rea7f2af8bca847d4" /><Relationship Type="http://schemas.openxmlformats.org/officeDocument/2006/relationships/slide" Target="/ppt/slides/slide4.xml" Id="R6cb8cfe83c674019" /><Relationship Type="http://schemas.openxmlformats.org/officeDocument/2006/relationships/slide" Target="/ppt/slides/slide5.xml" Id="R9a0b0a3a7a7e403d" /><Relationship Type="http://schemas.openxmlformats.org/officeDocument/2006/relationships/slide" Target="/ppt/slides/slide6.xml" Id="R08a888a45f5643d7" /><Relationship Type="http://schemas.openxmlformats.org/officeDocument/2006/relationships/slide" Target="/ppt/slides/slide7.xml" Id="R42e15954b527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add687cac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abe7ff57429e" /><Relationship Type="http://schemas.openxmlformats.org/officeDocument/2006/relationships/theme" Target="/ppt/slideMasters/theme/theme1.xml" Id="Rf611ee03a26f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5abe7ff57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368a0e465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36427d04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e1a7a201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567e46339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44959d5e4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b5b4eb88a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a7fd37e0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