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e2f6b8ac5343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03eaf432c04890"/>
  </p:sldMasterIdLst>
  <p:sldIdLst>
    <p:sldId xmlns:r="http://schemas.openxmlformats.org/officeDocument/2006/relationships" id="256" r:id="R542bb8b308c34d1f"/>
    <p:sldId xmlns:r="http://schemas.openxmlformats.org/officeDocument/2006/relationships" id="257" r:id="R788865293eaa42e4"/>
    <p:sldId xmlns:r="http://schemas.openxmlformats.org/officeDocument/2006/relationships" id="258" r:id="R095a811562964c0a"/>
    <p:sldId xmlns:r="http://schemas.openxmlformats.org/officeDocument/2006/relationships" id="259" r:id="R1b9ebd9666b5405f"/>
    <p:sldId xmlns:r="http://schemas.openxmlformats.org/officeDocument/2006/relationships" id="260" r:id="R32d2f7ce80fb4645"/>
    <p:sldId xmlns:r="http://schemas.openxmlformats.org/officeDocument/2006/relationships" id="261" r:id="R2aafaf24ccbd41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03eaf432c04890" /><Relationship Type="http://schemas.openxmlformats.org/officeDocument/2006/relationships/slide" Target="/ppt/slides/slide1.xml" Id="R542bb8b308c34d1f" /><Relationship Type="http://schemas.openxmlformats.org/officeDocument/2006/relationships/slide" Target="/ppt/slides/slide2.xml" Id="R788865293eaa42e4" /><Relationship Type="http://schemas.openxmlformats.org/officeDocument/2006/relationships/slide" Target="/ppt/slides/slide3.xml" Id="R095a811562964c0a" /><Relationship Type="http://schemas.openxmlformats.org/officeDocument/2006/relationships/slide" Target="/ppt/slides/slide4.xml" Id="R1b9ebd9666b5405f" /><Relationship Type="http://schemas.openxmlformats.org/officeDocument/2006/relationships/slide" Target="/ppt/slides/slide5.xml" Id="R32d2f7ce80fb4645" /><Relationship Type="http://schemas.openxmlformats.org/officeDocument/2006/relationships/slide" Target="/ppt/slides/slide6.xml" Id="R2aafaf24ccbd41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b012590f3246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4f2f5773b49a4" /><Relationship Type="http://schemas.openxmlformats.org/officeDocument/2006/relationships/theme" Target="/ppt/slideMasters/theme/theme1.xml" Id="Rb86a50698ecd49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04f2f5773b49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f9448ffbe43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b2b0b01cc45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59e4116454d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66d1c25184b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bd9f25e5b43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d2b96cbca41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OMEGA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 etg, Øvre Kråkenes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989 286 390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