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596a731abe4e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b7dd3cd3f04c9c"/>
  </p:sldMasterIdLst>
  <p:sldIdLst>
    <p:sldId xmlns:r="http://schemas.openxmlformats.org/officeDocument/2006/relationships" id="256" r:id="Racd5adf2febf43b5"/>
    <p:sldId xmlns:r="http://schemas.openxmlformats.org/officeDocument/2006/relationships" id="257" r:id="R8545ea1f275142de"/>
    <p:sldId xmlns:r="http://schemas.openxmlformats.org/officeDocument/2006/relationships" id="258" r:id="R771cadb5f2d14200"/>
    <p:sldId xmlns:r="http://schemas.openxmlformats.org/officeDocument/2006/relationships" id="259" r:id="Rf706d2fc5af14fb3"/>
    <p:sldId xmlns:r="http://schemas.openxmlformats.org/officeDocument/2006/relationships" id="260" r:id="Rbf08eff28f06406c"/>
    <p:sldId xmlns:r="http://schemas.openxmlformats.org/officeDocument/2006/relationships" id="261" r:id="Rc0e6de59cc5b4f53"/>
    <p:sldId xmlns:r="http://schemas.openxmlformats.org/officeDocument/2006/relationships" id="262" r:id="R2900b6867b364c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b7dd3cd3f04c9c" /><Relationship Type="http://schemas.openxmlformats.org/officeDocument/2006/relationships/slide" Target="/ppt/slides/slide1.xml" Id="Racd5adf2febf43b5" /><Relationship Type="http://schemas.openxmlformats.org/officeDocument/2006/relationships/slide" Target="/ppt/slides/slide2.xml" Id="R8545ea1f275142de" /><Relationship Type="http://schemas.openxmlformats.org/officeDocument/2006/relationships/slide" Target="/ppt/slides/slide3.xml" Id="R771cadb5f2d14200" /><Relationship Type="http://schemas.openxmlformats.org/officeDocument/2006/relationships/slide" Target="/ppt/slides/slide4.xml" Id="Rf706d2fc5af14fb3" /><Relationship Type="http://schemas.openxmlformats.org/officeDocument/2006/relationships/slide" Target="/ppt/slides/slide5.xml" Id="Rbf08eff28f06406c" /><Relationship Type="http://schemas.openxmlformats.org/officeDocument/2006/relationships/slide" Target="/ppt/slides/slide6.xml" Id="Rc0e6de59cc5b4f53" /><Relationship Type="http://schemas.openxmlformats.org/officeDocument/2006/relationships/slide" Target="/ppt/slides/slide7.xml" Id="R2900b6867b364c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61d732a57541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55cbefb1d42ad" /><Relationship Type="http://schemas.openxmlformats.org/officeDocument/2006/relationships/theme" Target="/ppt/slideMasters/theme/theme1.xml" Id="R50ca8ab5fb4c41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d55cbefb1d42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09018564245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9e1ed1e9b49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5a352a3a945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0986fa4734e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49f8103c143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fdbaaf7c943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a1be1f03144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DIAGEN INTERNATIONAL INC.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DIAGEN INTERNATIONAL INC. AS ble etablert [år] og holder til i Råde.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3 627 219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−2 923 273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−6 406 696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−22 855 589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85 493 993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LINDBERG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KJÆRHEIM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Mosseveien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1640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989 280 813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