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3a8e19bc3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aec3dd3824f8d"/>
  </p:sldMasterIdLst>
  <p:sldIdLst>
    <p:sldId xmlns:r="http://schemas.openxmlformats.org/officeDocument/2006/relationships" id="256" r:id="R3a327965899a4153"/>
    <p:sldId xmlns:r="http://schemas.openxmlformats.org/officeDocument/2006/relationships" id="257" r:id="Radbd50a0b4224019"/>
    <p:sldId xmlns:r="http://schemas.openxmlformats.org/officeDocument/2006/relationships" id="258" r:id="R69e9a785e8f14487"/>
    <p:sldId xmlns:r="http://schemas.openxmlformats.org/officeDocument/2006/relationships" id="259" r:id="R551bee0efde6485f"/>
    <p:sldId xmlns:r="http://schemas.openxmlformats.org/officeDocument/2006/relationships" id="260" r:id="R09f1bf13975544ce"/>
    <p:sldId xmlns:r="http://schemas.openxmlformats.org/officeDocument/2006/relationships" id="261" r:id="R0393e7e2a29249cd"/>
    <p:sldId xmlns:r="http://schemas.openxmlformats.org/officeDocument/2006/relationships" id="262" r:id="R927ae3fc015e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aec3dd3824f8d" /><Relationship Type="http://schemas.openxmlformats.org/officeDocument/2006/relationships/slide" Target="/ppt/slides/slide1.xml" Id="R3a327965899a4153" /><Relationship Type="http://schemas.openxmlformats.org/officeDocument/2006/relationships/slide" Target="/ppt/slides/slide2.xml" Id="Radbd50a0b4224019" /><Relationship Type="http://schemas.openxmlformats.org/officeDocument/2006/relationships/slide" Target="/ppt/slides/slide3.xml" Id="R69e9a785e8f14487" /><Relationship Type="http://schemas.openxmlformats.org/officeDocument/2006/relationships/slide" Target="/ppt/slides/slide4.xml" Id="R551bee0efde6485f" /><Relationship Type="http://schemas.openxmlformats.org/officeDocument/2006/relationships/slide" Target="/ppt/slides/slide5.xml" Id="R09f1bf13975544ce" /><Relationship Type="http://schemas.openxmlformats.org/officeDocument/2006/relationships/slide" Target="/ppt/slides/slide6.xml" Id="R0393e7e2a29249cd" /><Relationship Type="http://schemas.openxmlformats.org/officeDocument/2006/relationships/slide" Target="/ppt/slides/slide7.xml" Id="R927ae3fc015e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ba579f17e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c9ba5a0354fc4" /><Relationship Type="http://schemas.openxmlformats.org/officeDocument/2006/relationships/theme" Target="/ppt/slideMasters/theme/theme1.xml" Id="R954234d56907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c9ba5a035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aaa3a5651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b6f8166746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b10eccae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33c8fda20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1dadf21b2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b543d7a2d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0167883a548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NUPEN NILS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Nils Elling Nupen, Engesetvegen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NUPEN HOLDING AS</a:t>
            </a:r>
          </a:p>
        </p:txBody>
      </p:sp>
    </p:spTree>
  </p:cSld>
  <p:clrMapOvr>
    <a:masterClrMapping xmlns:a="http://schemas.openxmlformats.org/drawingml/2006/main"/>
  </p:clrMapOvr>
</p:sld>
</file>