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adbc6b776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f40b4e70541cf"/>
  </p:sldMasterIdLst>
  <p:sldIdLst>
    <p:sldId xmlns:r="http://schemas.openxmlformats.org/officeDocument/2006/relationships" id="256" r:id="Rb73ef46acef0408c"/>
    <p:sldId xmlns:r="http://schemas.openxmlformats.org/officeDocument/2006/relationships" id="257" r:id="R17b5d29734fe4edb"/>
    <p:sldId xmlns:r="http://schemas.openxmlformats.org/officeDocument/2006/relationships" id="258" r:id="Rf5d2e4365ea64528"/>
    <p:sldId xmlns:r="http://schemas.openxmlformats.org/officeDocument/2006/relationships" id="259" r:id="Rb77607e1d6b44276"/>
    <p:sldId xmlns:r="http://schemas.openxmlformats.org/officeDocument/2006/relationships" id="260" r:id="Rc6b55b6da06c4dc7"/>
    <p:sldId xmlns:r="http://schemas.openxmlformats.org/officeDocument/2006/relationships" id="261" r:id="Rfbd55f226033440a"/>
    <p:sldId xmlns:r="http://schemas.openxmlformats.org/officeDocument/2006/relationships" id="262" r:id="Re804ebfa137946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f40b4e70541cf" /><Relationship Type="http://schemas.openxmlformats.org/officeDocument/2006/relationships/slide" Target="/ppt/slides/slide1.xml" Id="Rb73ef46acef0408c" /><Relationship Type="http://schemas.openxmlformats.org/officeDocument/2006/relationships/slide" Target="/ppt/slides/slide2.xml" Id="R17b5d29734fe4edb" /><Relationship Type="http://schemas.openxmlformats.org/officeDocument/2006/relationships/slide" Target="/ppt/slides/slide3.xml" Id="Rf5d2e4365ea64528" /><Relationship Type="http://schemas.openxmlformats.org/officeDocument/2006/relationships/slide" Target="/ppt/slides/slide4.xml" Id="Rb77607e1d6b44276" /><Relationship Type="http://schemas.openxmlformats.org/officeDocument/2006/relationships/slide" Target="/ppt/slides/slide5.xml" Id="Rc6b55b6da06c4dc7" /><Relationship Type="http://schemas.openxmlformats.org/officeDocument/2006/relationships/slide" Target="/ppt/slides/slide6.xml" Id="Rfbd55f226033440a" /><Relationship Type="http://schemas.openxmlformats.org/officeDocument/2006/relationships/slide" Target="/ppt/slides/slide7.xml" Id="Re804ebfa137946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148b36f984c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9ffb54a142b2" /><Relationship Type="http://schemas.openxmlformats.org/officeDocument/2006/relationships/theme" Target="/ppt/slideMasters/theme/theme1.xml" Id="Rbefac82cf83d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39ffb54a142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230ff74e64b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dc71d9346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35b8d47a6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4d8f013f3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9eb239d9d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0004f1554b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532a5e8be45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