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52ca9c817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0ba1a07aa4a3b"/>
  </p:sldMasterIdLst>
  <p:sldIdLst>
    <p:sldId xmlns:r="http://schemas.openxmlformats.org/officeDocument/2006/relationships" id="256" r:id="R1cd878bc764a4fbd"/>
    <p:sldId xmlns:r="http://schemas.openxmlformats.org/officeDocument/2006/relationships" id="257" r:id="R72d4572654aa4989"/>
    <p:sldId xmlns:r="http://schemas.openxmlformats.org/officeDocument/2006/relationships" id="258" r:id="R42a3fe1b0d74419f"/>
    <p:sldId xmlns:r="http://schemas.openxmlformats.org/officeDocument/2006/relationships" id="259" r:id="R770eef9a849946bc"/>
    <p:sldId xmlns:r="http://schemas.openxmlformats.org/officeDocument/2006/relationships" id="260" r:id="R8e837c106c2c4335"/>
    <p:sldId xmlns:r="http://schemas.openxmlformats.org/officeDocument/2006/relationships" id="261" r:id="Rcdd7fecb1a3d4c0e"/>
    <p:sldId xmlns:r="http://schemas.openxmlformats.org/officeDocument/2006/relationships" id="262" r:id="R542e5630619b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0ba1a07aa4a3b" /><Relationship Type="http://schemas.openxmlformats.org/officeDocument/2006/relationships/slide" Target="/ppt/slides/slide1.xml" Id="R1cd878bc764a4fbd" /><Relationship Type="http://schemas.openxmlformats.org/officeDocument/2006/relationships/slide" Target="/ppt/slides/slide2.xml" Id="R72d4572654aa4989" /><Relationship Type="http://schemas.openxmlformats.org/officeDocument/2006/relationships/slide" Target="/ppt/slides/slide3.xml" Id="R42a3fe1b0d74419f" /><Relationship Type="http://schemas.openxmlformats.org/officeDocument/2006/relationships/slide" Target="/ppt/slides/slide4.xml" Id="R770eef9a849946bc" /><Relationship Type="http://schemas.openxmlformats.org/officeDocument/2006/relationships/slide" Target="/ppt/slides/slide5.xml" Id="R8e837c106c2c4335" /><Relationship Type="http://schemas.openxmlformats.org/officeDocument/2006/relationships/slide" Target="/ppt/slides/slide6.xml" Id="Rcdd7fecb1a3d4c0e" /><Relationship Type="http://schemas.openxmlformats.org/officeDocument/2006/relationships/slide" Target="/ppt/slides/slide7.xml" Id="R542e5630619b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205c3c1d4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a152631e429f" /><Relationship Type="http://schemas.openxmlformats.org/officeDocument/2006/relationships/theme" Target="/ppt/slideMasters/theme/theme1.xml" Id="R1c7414452156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fa152631e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49e9fcb9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56e404fbf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be38e75f6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69c1e9714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5403f35ec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83a3b2f0f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6e5065aac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