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92d768ede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1b0ccaf264134"/>
  </p:sldMasterIdLst>
  <p:sldIdLst>
    <p:sldId xmlns:r="http://schemas.openxmlformats.org/officeDocument/2006/relationships" id="256" r:id="Rff1393c50b114d7e"/>
    <p:sldId xmlns:r="http://schemas.openxmlformats.org/officeDocument/2006/relationships" id="257" r:id="R0df0b72875aa4596"/>
    <p:sldId xmlns:r="http://schemas.openxmlformats.org/officeDocument/2006/relationships" id="258" r:id="R073e4e90bec14047"/>
    <p:sldId xmlns:r="http://schemas.openxmlformats.org/officeDocument/2006/relationships" id="259" r:id="R5e72f2e2a8ed409f"/>
    <p:sldId xmlns:r="http://schemas.openxmlformats.org/officeDocument/2006/relationships" id="260" r:id="Recbe2ef8c83b4844"/>
    <p:sldId xmlns:r="http://schemas.openxmlformats.org/officeDocument/2006/relationships" id="261" r:id="R2c0ffdbd11824ef7"/>
    <p:sldId xmlns:r="http://schemas.openxmlformats.org/officeDocument/2006/relationships" id="262" r:id="Re24d8f99c42c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1b0ccaf264134" /><Relationship Type="http://schemas.openxmlformats.org/officeDocument/2006/relationships/slide" Target="/ppt/slides/slide1.xml" Id="Rff1393c50b114d7e" /><Relationship Type="http://schemas.openxmlformats.org/officeDocument/2006/relationships/slide" Target="/ppt/slides/slide2.xml" Id="R0df0b72875aa4596" /><Relationship Type="http://schemas.openxmlformats.org/officeDocument/2006/relationships/slide" Target="/ppt/slides/slide3.xml" Id="R073e4e90bec14047" /><Relationship Type="http://schemas.openxmlformats.org/officeDocument/2006/relationships/slide" Target="/ppt/slides/slide4.xml" Id="R5e72f2e2a8ed409f" /><Relationship Type="http://schemas.openxmlformats.org/officeDocument/2006/relationships/slide" Target="/ppt/slides/slide5.xml" Id="Recbe2ef8c83b4844" /><Relationship Type="http://schemas.openxmlformats.org/officeDocument/2006/relationships/slide" Target="/ppt/slides/slide6.xml" Id="R2c0ffdbd11824ef7" /><Relationship Type="http://schemas.openxmlformats.org/officeDocument/2006/relationships/slide" Target="/ppt/slides/slide7.xml" Id="Re24d8f99c42c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a23d8725c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c1ceb326c4c27" /><Relationship Type="http://schemas.openxmlformats.org/officeDocument/2006/relationships/theme" Target="/ppt/slideMasters/theme/theme1.xml" Id="R218ae34390c2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c1ceb326c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313a1d69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30ff6d4b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f536045c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1cf72903f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41ea96f2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650bcf63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4d8fe79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BENJAMIN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ALSGÅRD RØNNAUG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TORUNN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