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db2872781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b8498f37a4313"/>
  </p:sldMasterIdLst>
  <p:sldIdLst>
    <p:sldId xmlns:r="http://schemas.openxmlformats.org/officeDocument/2006/relationships" id="256" r:id="R33bf272906f546c5"/>
    <p:sldId xmlns:r="http://schemas.openxmlformats.org/officeDocument/2006/relationships" id="257" r:id="R125aaf73c9b44e0e"/>
    <p:sldId xmlns:r="http://schemas.openxmlformats.org/officeDocument/2006/relationships" id="258" r:id="R55e480eb05114111"/>
    <p:sldId xmlns:r="http://schemas.openxmlformats.org/officeDocument/2006/relationships" id="259" r:id="R6340842ea7b349a1"/>
    <p:sldId xmlns:r="http://schemas.openxmlformats.org/officeDocument/2006/relationships" id="260" r:id="R14ee44db67074a07"/>
    <p:sldId xmlns:r="http://schemas.openxmlformats.org/officeDocument/2006/relationships" id="261" r:id="R82377a1c31e440d1"/>
    <p:sldId xmlns:r="http://schemas.openxmlformats.org/officeDocument/2006/relationships" id="262" r:id="Rafa86cd4bdc1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b8498f37a4313" /><Relationship Type="http://schemas.openxmlformats.org/officeDocument/2006/relationships/slide" Target="/ppt/slides/slide1.xml" Id="R33bf272906f546c5" /><Relationship Type="http://schemas.openxmlformats.org/officeDocument/2006/relationships/slide" Target="/ppt/slides/slide2.xml" Id="R125aaf73c9b44e0e" /><Relationship Type="http://schemas.openxmlformats.org/officeDocument/2006/relationships/slide" Target="/ppt/slides/slide3.xml" Id="R55e480eb05114111" /><Relationship Type="http://schemas.openxmlformats.org/officeDocument/2006/relationships/slide" Target="/ppt/slides/slide4.xml" Id="R6340842ea7b349a1" /><Relationship Type="http://schemas.openxmlformats.org/officeDocument/2006/relationships/slide" Target="/ppt/slides/slide5.xml" Id="R14ee44db67074a07" /><Relationship Type="http://schemas.openxmlformats.org/officeDocument/2006/relationships/slide" Target="/ppt/slides/slide6.xml" Id="R82377a1c31e440d1" /><Relationship Type="http://schemas.openxmlformats.org/officeDocument/2006/relationships/slide" Target="/ppt/slides/slide7.xml" Id="Rafa86cd4bdc1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e61fe5a96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57acac1e4180" /><Relationship Type="http://schemas.openxmlformats.org/officeDocument/2006/relationships/theme" Target="/ppt/slideMasters/theme/theme1.xml" Id="R26c3bbc5e297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557acac1e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3472d9c59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8750ceb74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f5b6ed47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1c53b3a0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d8ed6186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fb35487d9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99216ac1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