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c348adb0c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baafab4af4d4a"/>
  </p:sldMasterIdLst>
  <p:sldIdLst>
    <p:sldId xmlns:r="http://schemas.openxmlformats.org/officeDocument/2006/relationships" id="256" r:id="Rbd169735e38a41ad"/>
    <p:sldId xmlns:r="http://schemas.openxmlformats.org/officeDocument/2006/relationships" id="257" r:id="Rb1bf855d1e3a492d"/>
    <p:sldId xmlns:r="http://schemas.openxmlformats.org/officeDocument/2006/relationships" id="258" r:id="Ra873714a3be444d0"/>
    <p:sldId xmlns:r="http://schemas.openxmlformats.org/officeDocument/2006/relationships" id="259" r:id="R45052da5e34543d1"/>
    <p:sldId xmlns:r="http://schemas.openxmlformats.org/officeDocument/2006/relationships" id="260" r:id="Refde31308476433c"/>
    <p:sldId xmlns:r="http://schemas.openxmlformats.org/officeDocument/2006/relationships" id="261" r:id="R3ebc5491c64f4a7d"/>
    <p:sldId xmlns:r="http://schemas.openxmlformats.org/officeDocument/2006/relationships" id="262" r:id="Ra390ff8e4c3041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baafab4af4d4a" /><Relationship Type="http://schemas.openxmlformats.org/officeDocument/2006/relationships/slide" Target="/ppt/slides/slide1.xml" Id="Rbd169735e38a41ad" /><Relationship Type="http://schemas.openxmlformats.org/officeDocument/2006/relationships/slide" Target="/ppt/slides/slide2.xml" Id="Rb1bf855d1e3a492d" /><Relationship Type="http://schemas.openxmlformats.org/officeDocument/2006/relationships/slide" Target="/ppt/slides/slide3.xml" Id="Ra873714a3be444d0" /><Relationship Type="http://schemas.openxmlformats.org/officeDocument/2006/relationships/slide" Target="/ppt/slides/slide4.xml" Id="R45052da5e34543d1" /><Relationship Type="http://schemas.openxmlformats.org/officeDocument/2006/relationships/slide" Target="/ppt/slides/slide5.xml" Id="Refde31308476433c" /><Relationship Type="http://schemas.openxmlformats.org/officeDocument/2006/relationships/slide" Target="/ppt/slides/slide6.xml" Id="R3ebc5491c64f4a7d" /><Relationship Type="http://schemas.openxmlformats.org/officeDocument/2006/relationships/slide" Target="/ppt/slides/slide7.xml" Id="Ra390ff8e4c3041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d7af6bb35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0861d10943f5" /><Relationship Type="http://schemas.openxmlformats.org/officeDocument/2006/relationships/theme" Target="/ppt/slideMasters/theme/theme1.xml" Id="Rf0056cf019c7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10861d109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1bd193818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4831f9a244a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56ffae88f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f4e981de4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ef537990e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30c048d5b45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4955e060f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1 371 808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ODDVAR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