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eda96895a347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bb3ceabdee4165"/>
  </p:sldMasterIdLst>
  <p:sldIdLst>
    <p:sldId xmlns:r="http://schemas.openxmlformats.org/officeDocument/2006/relationships" id="256" r:id="Re99b96cd5f824570"/>
    <p:sldId xmlns:r="http://schemas.openxmlformats.org/officeDocument/2006/relationships" id="257" r:id="R08e71be8ac60417f"/>
    <p:sldId xmlns:r="http://schemas.openxmlformats.org/officeDocument/2006/relationships" id="258" r:id="R4205a2059a184acf"/>
    <p:sldId xmlns:r="http://schemas.openxmlformats.org/officeDocument/2006/relationships" id="259" r:id="R0511f89142054f80"/>
    <p:sldId xmlns:r="http://schemas.openxmlformats.org/officeDocument/2006/relationships" id="260" r:id="R6b452410da174ccd"/>
    <p:sldId xmlns:r="http://schemas.openxmlformats.org/officeDocument/2006/relationships" id="261" r:id="R15836629cd2d4e88"/>
    <p:sldId xmlns:r="http://schemas.openxmlformats.org/officeDocument/2006/relationships" id="262" r:id="Ra5500be089ec45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b3ceabdee4165" /><Relationship Type="http://schemas.openxmlformats.org/officeDocument/2006/relationships/slide" Target="/ppt/slides/slide1.xml" Id="Re99b96cd5f824570" /><Relationship Type="http://schemas.openxmlformats.org/officeDocument/2006/relationships/slide" Target="/ppt/slides/slide2.xml" Id="R08e71be8ac60417f" /><Relationship Type="http://schemas.openxmlformats.org/officeDocument/2006/relationships/slide" Target="/ppt/slides/slide3.xml" Id="R4205a2059a184acf" /><Relationship Type="http://schemas.openxmlformats.org/officeDocument/2006/relationships/slide" Target="/ppt/slides/slide4.xml" Id="R0511f89142054f80" /><Relationship Type="http://schemas.openxmlformats.org/officeDocument/2006/relationships/slide" Target="/ppt/slides/slide5.xml" Id="R6b452410da174ccd" /><Relationship Type="http://schemas.openxmlformats.org/officeDocument/2006/relationships/slide" Target="/ppt/slides/slide6.xml" Id="R15836629cd2d4e88" /><Relationship Type="http://schemas.openxmlformats.org/officeDocument/2006/relationships/slide" Target="/ppt/slides/slide7.xml" Id="Ra5500be089ec45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3c5f34f6f4a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537047f1b474a" /><Relationship Type="http://schemas.openxmlformats.org/officeDocument/2006/relationships/theme" Target="/ppt/slideMasters/theme/theme1.xml" Id="R9fedbabeb1fb40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d537047f1b47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7d2572bca42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e47fc23ee45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4a753b8c043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f45bfb49e45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4372258dd43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8eca955d446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24d5c89d747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JFL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JFL INVEST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3 004 761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2 969 204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33 407 259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33 469 235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FLØLO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Storemyrvegen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