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023f3bdca04c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0c84e2037f4445"/>
  </p:sldMasterIdLst>
  <p:sldIdLst>
    <p:sldId xmlns:r="http://schemas.openxmlformats.org/officeDocument/2006/relationships" id="256" r:id="R119e2e4830294ce2"/>
    <p:sldId xmlns:r="http://schemas.openxmlformats.org/officeDocument/2006/relationships" id="257" r:id="R5a7adb0552c94de9"/>
    <p:sldId xmlns:r="http://schemas.openxmlformats.org/officeDocument/2006/relationships" id="258" r:id="R9a59a4456d7742d3"/>
    <p:sldId xmlns:r="http://schemas.openxmlformats.org/officeDocument/2006/relationships" id="259" r:id="Rfe0006c767644bd2"/>
    <p:sldId xmlns:r="http://schemas.openxmlformats.org/officeDocument/2006/relationships" id="260" r:id="Re61e7b80913f4e09"/>
    <p:sldId xmlns:r="http://schemas.openxmlformats.org/officeDocument/2006/relationships" id="261" r:id="Rb9f16fe0c84545fb"/>
    <p:sldId xmlns:r="http://schemas.openxmlformats.org/officeDocument/2006/relationships" id="262" r:id="R36763dcd575f41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0c84e2037f4445" /><Relationship Type="http://schemas.openxmlformats.org/officeDocument/2006/relationships/slide" Target="/ppt/slides/slide1.xml" Id="R119e2e4830294ce2" /><Relationship Type="http://schemas.openxmlformats.org/officeDocument/2006/relationships/slide" Target="/ppt/slides/slide2.xml" Id="R5a7adb0552c94de9" /><Relationship Type="http://schemas.openxmlformats.org/officeDocument/2006/relationships/slide" Target="/ppt/slides/slide3.xml" Id="R9a59a4456d7742d3" /><Relationship Type="http://schemas.openxmlformats.org/officeDocument/2006/relationships/slide" Target="/ppt/slides/slide4.xml" Id="Rfe0006c767644bd2" /><Relationship Type="http://schemas.openxmlformats.org/officeDocument/2006/relationships/slide" Target="/ppt/slides/slide5.xml" Id="Re61e7b80913f4e09" /><Relationship Type="http://schemas.openxmlformats.org/officeDocument/2006/relationships/slide" Target="/ppt/slides/slide6.xml" Id="Rb9f16fe0c84545fb" /><Relationship Type="http://schemas.openxmlformats.org/officeDocument/2006/relationships/slide" Target="/ppt/slides/slide7.xml" Id="R36763dcd575f41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e151f9348b4e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a034e57bf4804" /><Relationship Type="http://schemas.openxmlformats.org/officeDocument/2006/relationships/theme" Target="/ppt/slideMasters/theme/theme1.xml" Id="R1a658dd15f8c4d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5a034e57bf48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9731f9b2143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f0828597149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16f4dd4c34a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a300d933e46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4992d48cd4f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13bd8b4a040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90cce51394c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TOANTO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TOANTO AS ble etablert [år] og holder til i Skjold.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339 197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4 067 472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5 105 444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TOR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 Vik, Haukelivegen 445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5574 Skjold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TOANTO AS</a:t>
            </a:r>
          </a:p>
        </p:txBody>
      </p:sp>
    </p:spTree>
  </p:cSld>
  <p:clrMapOvr>
    <a:masterClrMapping xmlns:a="http://schemas.openxmlformats.org/drawingml/2006/main"/>
  </p:clrMapOvr>
</p:sld>
</file>