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7790e6774547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be238a9ff247b6"/>
  </p:sldMasterIdLst>
  <p:sldIdLst>
    <p:sldId xmlns:r="http://schemas.openxmlformats.org/officeDocument/2006/relationships" id="256" r:id="Rce90dff2ea314ba1"/>
    <p:sldId xmlns:r="http://schemas.openxmlformats.org/officeDocument/2006/relationships" id="257" r:id="Rb06fb4f6b17d4e77"/>
    <p:sldId xmlns:r="http://schemas.openxmlformats.org/officeDocument/2006/relationships" id="258" r:id="R4aab3e4bff2c4a82"/>
    <p:sldId xmlns:r="http://schemas.openxmlformats.org/officeDocument/2006/relationships" id="259" r:id="R0c2f42e5fbac41c9"/>
    <p:sldId xmlns:r="http://schemas.openxmlformats.org/officeDocument/2006/relationships" id="260" r:id="R83b27f48560a41ce"/>
    <p:sldId xmlns:r="http://schemas.openxmlformats.org/officeDocument/2006/relationships" id="261" r:id="Rd375c18e0ad340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be238a9ff247b6" /><Relationship Type="http://schemas.openxmlformats.org/officeDocument/2006/relationships/slide" Target="/ppt/slides/slide1.xml" Id="Rce90dff2ea314ba1" /><Relationship Type="http://schemas.openxmlformats.org/officeDocument/2006/relationships/slide" Target="/ppt/slides/slide2.xml" Id="Rb06fb4f6b17d4e77" /><Relationship Type="http://schemas.openxmlformats.org/officeDocument/2006/relationships/slide" Target="/ppt/slides/slide3.xml" Id="R4aab3e4bff2c4a82" /><Relationship Type="http://schemas.openxmlformats.org/officeDocument/2006/relationships/slide" Target="/ppt/slides/slide4.xml" Id="R0c2f42e5fbac41c9" /><Relationship Type="http://schemas.openxmlformats.org/officeDocument/2006/relationships/slide" Target="/ppt/slides/slide5.xml" Id="R83b27f48560a41ce" /><Relationship Type="http://schemas.openxmlformats.org/officeDocument/2006/relationships/slide" Target="/ppt/slides/slide6.xml" Id="Rd375c18e0ad340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1c465e35fa43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c03378a5843ee" /><Relationship Type="http://schemas.openxmlformats.org/officeDocument/2006/relationships/theme" Target="/ppt/slideMasters/theme/theme1.xml" Id="Rb1eb0cf90d444e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dc03378a5843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c3f2fca3245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b001c73024a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3299040354c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9b1b0dd3a4e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c4435c32548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33051450841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TOANTO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TOANTO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TOANTO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TOANTO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TOANTO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TOANTO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 Vik, Haukelivegen 445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989 259 717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TOANTO AS</a:t>
            </a:r>
          </a:p>
        </p:txBody>
      </p:sp>
    </p:spTree>
  </p:cSld>
  <p:clrMapOvr>
    <a:masterClrMapping xmlns:a="http://schemas.openxmlformats.org/drawingml/2006/main"/>
  </p:clrMapOvr>
</p:sld>
</file>