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df184c555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ade03b4e64b7e"/>
  </p:sldMasterIdLst>
  <p:sldIdLst>
    <p:sldId xmlns:r="http://schemas.openxmlformats.org/officeDocument/2006/relationships" id="256" r:id="R110407a9ad9c459a"/>
    <p:sldId xmlns:r="http://schemas.openxmlformats.org/officeDocument/2006/relationships" id="257" r:id="R5acaf0bbb54f4175"/>
    <p:sldId xmlns:r="http://schemas.openxmlformats.org/officeDocument/2006/relationships" id="258" r:id="R038ef022686645fe"/>
    <p:sldId xmlns:r="http://schemas.openxmlformats.org/officeDocument/2006/relationships" id="259" r:id="R9569aeb3fa2f44c3"/>
    <p:sldId xmlns:r="http://schemas.openxmlformats.org/officeDocument/2006/relationships" id="260" r:id="Racaea563a6234cd9"/>
    <p:sldId xmlns:r="http://schemas.openxmlformats.org/officeDocument/2006/relationships" id="261" r:id="R873487f6cfc64691"/>
    <p:sldId xmlns:r="http://schemas.openxmlformats.org/officeDocument/2006/relationships" id="262" r:id="R273d1db50122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ade03b4e64b7e" /><Relationship Type="http://schemas.openxmlformats.org/officeDocument/2006/relationships/slide" Target="/ppt/slides/slide1.xml" Id="R110407a9ad9c459a" /><Relationship Type="http://schemas.openxmlformats.org/officeDocument/2006/relationships/slide" Target="/ppt/slides/slide2.xml" Id="R5acaf0bbb54f4175" /><Relationship Type="http://schemas.openxmlformats.org/officeDocument/2006/relationships/slide" Target="/ppt/slides/slide3.xml" Id="R038ef022686645fe" /><Relationship Type="http://schemas.openxmlformats.org/officeDocument/2006/relationships/slide" Target="/ppt/slides/slide4.xml" Id="R9569aeb3fa2f44c3" /><Relationship Type="http://schemas.openxmlformats.org/officeDocument/2006/relationships/slide" Target="/ppt/slides/slide5.xml" Id="Racaea563a6234cd9" /><Relationship Type="http://schemas.openxmlformats.org/officeDocument/2006/relationships/slide" Target="/ppt/slides/slide6.xml" Id="R873487f6cfc64691" /><Relationship Type="http://schemas.openxmlformats.org/officeDocument/2006/relationships/slide" Target="/ppt/slides/slide7.xml" Id="R273d1db50122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872242de1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8f91659f64dac" /><Relationship Type="http://schemas.openxmlformats.org/officeDocument/2006/relationships/theme" Target="/ppt/slideMasters/theme/theme1.xml" Id="R68a34cee0bf1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8f91659f6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31eeebe9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81aca5f3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5e38a0fa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90110392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8e2f1738f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f4d2afe6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0df2ca0a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