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03ef6477b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bac62bc5d4f6f"/>
  </p:sldMasterIdLst>
  <p:sldIdLst>
    <p:sldId xmlns:r="http://schemas.openxmlformats.org/officeDocument/2006/relationships" id="256" r:id="Rd07cfd7a02b74182"/>
    <p:sldId xmlns:r="http://schemas.openxmlformats.org/officeDocument/2006/relationships" id="257" r:id="Rf57fbb0ae69e401f"/>
    <p:sldId xmlns:r="http://schemas.openxmlformats.org/officeDocument/2006/relationships" id="258" r:id="Rc6a1ba248ed740a8"/>
    <p:sldId xmlns:r="http://schemas.openxmlformats.org/officeDocument/2006/relationships" id="259" r:id="R659594b9c05441c1"/>
    <p:sldId xmlns:r="http://schemas.openxmlformats.org/officeDocument/2006/relationships" id="260" r:id="R8c556e33ea6f408e"/>
    <p:sldId xmlns:r="http://schemas.openxmlformats.org/officeDocument/2006/relationships" id="261" r:id="Raa6cdb2abb174866"/>
    <p:sldId xmlns:r="http://schemas.openxmlformats.org/officeDocument/2006/relationships" id="262" r:id="Rc840d891b08042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bac62bc5d4f6f" /><Relationship Type="http://schemas.openxmlformats.org/officeDocument/2006/relationships/slide" Target="/ppt/slides/slide1.xml" Id="Rd07cfd7a02b74182" /><Relationship Type="http://schemas.openxmlformats.org/officeDocument/2006/relationships/slide" Target="/ppt/slides/slide2.xml" Id="Rf57fbb0ae69e401f" /><Relationship Type="http://schemas.openxmlformats.org/officeDocument/2006/relationships/slide" Target="/ppt/slides/slide3.xml" Id="Rc6a1ba248ed740a8" /><Relationship Type="http://schemas.openxmlformats.org/officeDocument/2006/relationships/slide" Target="/ppt/slides/slide4.xml" Id="R659594b9c05441c1" /><Relationship Type="http://schemas.openxmlformats.org/officeDocument/2006/relationships/slide" Target="/ppt/slides/slide5.xml" Id="R8c556e33ea6f408e" /><Relationship Type="http://schemas.openxmlformats.org/officeDocument/2006/relationships/slide" Target="/ppt/slides/slide6.xml" Id="Raa6cdb2abb174866" /><Relationship Type="http://schemas.openxmlformats.org/officeDocument/2006/relationships/slide" Target="/ppt/slides/slide7.xml" Id="Rc840d891b08042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e53e83ed8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8be99678d4b66" /><Relationship Type="http://schemas.openxmlformats.org/officeDocument/2006/relationships/theme" Target="/ppt/slideMasters/theme/theme1.xml" Id="Rf978be1ec05c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8be99678d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bf20021fa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0c9c6d6b444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305fe43164a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14587861049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7361d8cd34d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cd740b914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159cc08c5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