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9177f3a7d24f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cccbdecbbb437c"/>
  </p:sldMasterIdLst>
  <p:sldIdLst>
    <p:sldId xmlns:r="http://schemas.openxmlformats.org/officeDocument/2006/relationships" id="256" r:id="R8aec9433d3554ca2"/>
    <p:sldId xmlns:r="http://schemas.openxmlformats.org/officeDocument/2006/relationships" id="257" r:id="R027488e5783f4de7"/>
    <p:sldId xmlns:r="http://schemas.openxmlformats.org/officeDocument/2006/relationships" id="258" r:id="R15a662bc07214957"/>
    <p:sldId xmlns:r="http://schemas.openxmlformats.org/officeDocument/2006/relationships" id="259" r:id="R51200d3b4faf43e2"/>
    <p:sldId xmlns:r="http://schemas.openxmlformats.org/officeDocument/2006/relationships" id="260" r:id="Rc766d02b957c4d79"/>
    <p:sldId xmlns:r="http://schemas.openxmlformats.org/officeDocument/2006/relationships" id="261" r:id="Rcced29fac22c4b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ccbdecbbb437c" /><Relationship Type="http://schemas.openxmlformats.org/officeDocument/2006/relationships/slide" Target="/ppt/slides/slide1.xml" Id="R8aec9433d3554ca2" /><Relationship Type="http://schemas.openxmlformats.org/officeDocument/2006/relationships/slide" Target="/ppt/slides/slide2.xml" Id="R027488e5783f4de7" /><Relationship Type="http://schemas.openxmlformats.org/officeDocument/2006/relationships/slide" Target="/ppt/slides/slide3.xml" Id="R15a662bc07214957" /><Relationship Type="http://schemas.openxmlformats.org/officeDocument/2006/relationships/slide" Target="/ppt/slides/slide4.xml" Id="R51200d3b4faf43e2" /><Relationship Type="http://schemas.openxmlformats.org/officeDocument/2006/relationships/slide" Target="/ppt/slides/slide5.xml" Id="Rc766d02b957c4d79" /><Relationship Type="http://schemas.openxmlformats.org/officeDocument/2006/relationships/slide" Target="/ppt/slides/slide6.xml" Id="Rcced29fac22c4b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2b4b654ef4e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6bca1c50d4cdf" /><Relationship Type="http://schemas.openxmlformats.org/officeDocument/2006/relationships/theme" Target="/ppt/slideMasters/theme/theme1.xml" Id="R1540cf1a0a51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06bca1c50d4c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2b62599e6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07ef546ce4e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dc4729d9f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06f46da724e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524b40abf4a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daf5483bf4b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Holdalsnuten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rkallevik@gmail.com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ITEUM AS</a:t>
            </a:r>
          </a:p>
        </p:txBody>
      </p:sp>
    </p:spTree>
  </p:cSld>
  <p:clrMapOvr>
    <a:masterClrMapping xmlns:a="http://schemas.openxmlformats.org/drawingml/2006/main"/>
  </p:clrMapOvr>
</p:sld>
</file>