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a2b7cb845e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4d1533724948f8"/>
  </p:sldMasterIdLst>
  <p:sldIdLst>
    <p:sldId xmlns:r="http://schemas.openxmlformats.org/officeDocument/2006/relationships" id="256" r:id="R7634b26c74c741e1"/>
    <p:sldId xmlns:r="http://schemas.openxmlformats.org/officeDocument/2006/relationships" id="257" r:id="R7985750f0efe4886"/>
    <p:sldId xmlns:r="http://schemas.openxmlformats.org/officeDocument/2006/relationships" id="258" r:id="Re56c900272004980"/>
    <p:sldId xmlns:r="http://schemas.openxmlformats.org/officeDocument/2006/relationships" id="259" r:id="Rdc5d1b1bad144604"/>
    <p:sldId xmlns:r="http://schemas.openxmlformats.org/officeDocument/2006/relationships" id="260" r:id="Rd6c88cf253cb4140"/>
    <p:sldId xmlns:r="http://schemas.openxmlformats.org/officeDocument/2006/relationships" id="261" r:id="Rc4733c703b964be5"/>
    <p:sldId xmlns:r="http://schemas.openxmlformats.org/officeDocument/2006/relationships" id="262" r:id="R8c3cd510e972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d1533724948f8" /><Relationship Type="http://schemas.openxmlformats.org/officeDocument/2006/relationships/slide" Target="/ppt/slides/slide1.xml" Id="R7634b26c74c741e1" /><Relationship Type="http://schemas.openxmlformats.org/officeDocument/2006/relationships/slide" Target="/ppt/slides/slide2.xml" Id="R7985750f0efe4886" /><Relationship Type="http://schemas.openxmlformats.org/officeDocument/2006/relationships/slide" Target="/ppt/slides/slide3.xml" Id="Re56c900272004980" /><Relationship Type="http://schemas.openxmlformats.org/officeDocument/2006/relationships/slide" Target="/ppt/slides/slide4.xml" Id="Rdc5d1b1bad144604" /><Relationship Type="http://schemas.openxmlformats.org/officeDocument/2006/relationships/slide" Target="/ppt/slides/slide5.xml" Id="Rd6c88cf253cb4140" /><Relationship Type="http://schemas.openxmlformats.org/officeDocument/2006/relationships/slide" Target="/ppt/slides/slide6.xml" Id="Rc4733c703b964be5" /><Relationship Type="http://schemas.openxmlformats.org/officeDocument/2006/relationships/slide" Target="/ppt/slides/slide7.xml" Id="R8c3cd510e972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11b81da8a4b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5a989de334d8f" /><Relationship Type="http://schemas.openxmlformats.org/officeDocument/2006/relationships/theme" Target="/ppt/slideMasters/theme/theme1.xml" Id="R6125edaa97614b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95a989de33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8e4c463f9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94b2047b5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578f42dbe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3ee57f712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7be35426040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eb494ebeb44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98d670eff48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2 463 427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50 818 283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62 648 642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SLETTEBØ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