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7430f9215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d7fc3afab490a"/>
  </p:sldMasterIdLst>
  <p:sldIdLst>
    <p:sldId xmlns:r="http://schemas.openxmlformats.org/officeDocument/2006/relationships" id="256" r:id="R35e2ddfb432540a8"/>
    <p:sldId xmlns:r="http://schemas.openxmlformats.org/officeDocument/2006/relationships" id="257" r:id="Rfa0cc8b52d814b0e"/>
    <p:sldId xmlns:r="http://schemas.openxmlformats.org/officeDocument/2006/relationships" id="258" r:id="R4a9da8d36c9a4925"/>
    <p:sldId xmlns:r="http://schemas.openxmlformats.org/officeDocument/2006/relationships" id="259" r:id="R826bb56184a24f19"/>
    <p:sldId xmlns:r="http://schemas.openxmlformats.org/officeDocument/2006/relationships" id="260" r:id="Rc7cf1aa6a04243ed"/>
    <p:sldId xmlns:r="http://schemas.openxmlformats.org/officeDocument/2006/relationships" id="261" r:id="Rd7cc5f4bef974e33"/>
    <p:sldId xmlns:r="http://schemas.openxmlformats.org/officeDocument/2006/relationships" id="262" r:id="R9223066f1f76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7fc3afab490a" /><Relationship Type="http://schemas.openxmlformats.org/officeDocument/2006/relationships/slide" Target="/ppt/slides/slide1.xml" Id="R35e2ddfb432540a8" /><Relationship Type="http://schemas.openxmlformats.org/officeDocument/2006/relationships/slide" Target="/ppt/slides/slide2.xml" Id="Rfa0cc8b52d814b0e" /><Relationship Type="http://schemas.openxmlformats.org/officeDocument/2006/relationships/slide" Target="/ppt/slides/slide3.xml" Id="R4a9da8d36c9a4925" /><Relationship Type="http://schemas.openxmlformats.org/officeDocument/2006/relationships/slide" Target="/ppt/slides/slide4.xml" Id="R826bb56184a24f19" /><Relationship Type="http://schemas.openxmlformats.org/officeDocument/2006/relationships/slide" Target="/ppt/slides/slide5.xml" Id="Rc7cf1aa6a04243ed" /><Relationship Type="http://schemas.openxmlformats.org/officeDocument/2006/relationships/slide" Target="/ppt/slides/slide6.xml" Id="Rd7cc5f4bef974e33" /><Relationship Type="http://schemas.openxmlformats.org/officeDocument/2006/relationships/slide" Target="/ppt/slides/slide7.xml" Id="R9223066f1f76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24f167d5d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85a24966458c" /><Relationship Type="http://schemas.openxmlformats.org/officeDocument/2006/relationships/theme" Target="/ppt/slideMasters/theme/theme1.xml" Id="R31af921479b6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785a24966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401b8c25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fbfe4f85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d0e02d30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1cab1176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6a820d85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f5705506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f41e4ce7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