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91d7bbffd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4bcab229c4845"/>
  </p:sldMasterIdLst>
  <p:sldIdLst>
    <p:sldId xmlns:r="http://schemas.openxmlformats.org/officeDocument/2006/relationships" id="256" r:id="Rd474a35a829b4032"/>
    <p:sldId xmlns:r="http://schemas.openxmlformats.org/officeDocument/2006/relationships" id="257" r:id="R29043790663c422a"/>
    <p:sldId xmlns:r="http://schemas.openxmlformats.org/officeDocument/2006/relationships" id="258" r:id="Rad56f66ae877451a"/>
    <p:sldId xmlns:r="http://schemas.openxmlformats.org/officeDocument/2006/relationships" id="259" r:id="R372b85fdffca4956"/>
    <p:sldId xmlns:r="http://schemas.openxmlformats.org/officeDocument/2006/relationships" id="260" r:id="R6991df70bd664dff"/>
    <p:sldId xmlns:r="http://schemas.openxmlformats.org/officeDocument/2006/relationships" id="261" r:id="R76a9de4e0160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4bcab229c4845" /><Relationship Type="http://schemas.openxmlformats.org/officeDocument/2006/relationships/slide" Target="/ppt/slides/slide1.xml" Id="Rd474a35a829b4032" /><Relationship Type="http://schemas.openxmlformats.org/officeDocument/2006/relationships/slide" Target="/ppt/slides/slide2.xml" Id="R29043790663c422a" /><Relationship Type="http://schemas.openxmlformats.org/officeDocument/2006/relationships/slide" Target="/ppt/slides/slide3.xml" Id="Rad56f66ae877451a" /><Relationship Type="http://schemas.openxmlformats.org/officeDocument/2006/relationships/slide" Target="/ppt/slides/slide4.xml" Id="R372b85fdffca4956" /><Relationship Type="http://schemas.openxmlformats.org/officeDocument/2006/relationships/slide" Target="/ppt/slides/slide5.xml" Id="R6991df70bd664dff" /><Relationship Type="http://schemas.openxmlformats.org/officeDocument/2006/relationships/slide" Target="/ppt/slides/slide6.xml" Id="R76a9de4e0160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f550e5fef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c2cc00c934fe9" /><Relationship Type="http://schemas.openxmlformats.org/officeDocument/2006/relationships/theme" Target="/ppt/slideMasters/theme/theme1.xml" Id="R158f867ba451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c2cc00c93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416204a11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7f97cd355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72a3cda86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ab8c80ec7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d86974147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5379ebdfd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