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f963df26134e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1b39fc0d2443f9"/>
  </p:sldMasterIdLst>
  <p:sldIdLst>
    <p:sldId xmlns:r="http://schemas.openxmlformats.org/officeDocument/2006/relationships" id="256" r:id="R9b5f84e7dc824a09"/>
    <p:sldId xmlns:r="http://schemas.openxmlformats.org/officeDocument/2006/relationships" id="257" r:id="R672dc5d913094974"/>
    <p:sldId xmlns:r="http://schemas.openxmlformats.org/officeDocument/2006/relationships" id="258" r:id="R44dc5f404cf84e28"/>
    <p:sldId xmlns:r="http://schemas.openxmlformats.org/officeDocument/2006/relationships" id="259" r:id="R21cf7cd453004f72"/>
    <p:sldId xmlns:r="http://schemas.openxmlformats.org/officeDocument/2006/relationships" id="260" r:id="R55bce05ea3ea4282"/>
    <p:sldId xmlns:r="http://schemas.openxmlformats.org/officeDocument/2006/relationships" id="261" r:id="R620f7a04bcb5425b"/>
    <p:sldId xmlns:r="http://schemas.openxmlformats.org/officeDocument/2006/relationships" id="262" r:id="Rf102b31c93a545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1b39fc0d2443f9" /><Relationship Type="http://schemas.openxmlformats.org/officeDocument/2006/relationships/slide" Target="/ppt/slides/slide1.xml" Id="R9b5f84e7dc824a09" /><Relationship Type="http://schemas.openxmlformats.org/officeDocument/2006/relationships/slide" Target="/ppt/slides/slide2.xml" Id="R672dc5d913094974" /><Relationship Type="http://schemas.openxmlformats.org/officeDocument/2006/relationships/slide" Target="/ppt/slides/slide3.xml" Id="R44dc5f404cf84e28" /><Relationship Type="http://schemas.openxmlformats.org/officeDocument/2006/relationships/slide" Target="/ppt/slides/slide4.xml" Id="R21cf7cd453004f72" /><Relationship Type="http://schemas.openxmlformats.org/officeDocument/2006/relationships/slide" Target="/ppt/slides/slide5.xml" Id="R55bce05ea3ea4282" /><Relationship Type="http://schemas.openxmlformats.org/officeDocument/2006/relationships/slide" Target="/ppt/slides/slide6.xml" Id="R620f7a04bcb5425b" /><Relationship Type="http://schemas.openxmlformats.org/officeDocument/2006/relationships/slide" Target="/ppt/slides/slide7.xml" Id="Rf102b31c93a545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3cd168096143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1226a2c874c8c" /><Relationship Type="http://schemas.openxmlformats.org/officeDocument/2006/relationships/theme" Target="/ppt/slideMasters/theme/theme1.xml" Id="R7e98ea4113354f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71226a2c874c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260dfe88749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dacd9cd5a45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25bbc494c42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4fd3cec7546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d0204c68648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2f81f9d024e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247bd274d4d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DBTECH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DBTECH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3 086 687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1 443 657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1 746 375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4 995 755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6 174 624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IVAR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Skogveien 74B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989 257 935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DBTECH AS</a:t>
            </a:r>
          </a:p>
        </p:txBody>
      </p:sp>
    </p:spTree>
  </p:cSld>
  <p:clrMapOvr>
    <a:masterClrMapping xmlns:a="http://schemas.openxmlformats.org/drawingml/2006/main"/>
  </p:clrMapOvr>
</p:sld>
</file>