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8a07ed06454c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636d11c10944e8"/>
  </p:sldMasterIdLst>
  <p:sldIdLst>
    <p:sldId xmlns:r="http://schemas.openxmlformats.org/officeDocument/2006/relationships" id="256" r:id="R180798d6c15b4082"/>
    <p:sldId xmlns:r="http://schemas.openxmlformats.org/officeDocument/2006/relationships" id="257" r:id="R644f037ba6024b6d"/>
    <p:sldId xmlns:r="http://schemas.openxmlformats.org/officeDocument/2006/relationships" id="258" r:id="Rb447a52fc1f74301"/>
    <p:sldId xmlns:r="http://schemas.openxmlformats.org/officeDocument/2006/relationships" id="259" r:id="R6de2b53a406e4fea"/>
    <p:sldId xmlns:r="http://schemas.openxmlformats.org/officeDocument/2006/relationships" id="260" r:id="R97840dfa85c0495f"/>
    <p:sldId xmlns:r="http://schemas.openxmlformats.org/officeDocument/2006/relationships" id="261" r:id="R75a8eff60ef44819"/>
    <p:sldId xmlns:r="http://schemas.openxmlformats.org/officeDocument/2006/relationships" id="262" r:id="R19ab6f64a9344c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636d11c10944e8" /><Relationship Type="http://schemas.openxmlformats.org/officeDocument/2006/relationships/slide" Target="/ppt/slides/slide1.xml" Id="R180798d6c15b4082" /><Relationship Type="http://schemas.openxmlformats.org/officeDocument/2006/relationships/slide" Target="/ppt/slides/slide2.xml" Id="R644f037ba6024b6d" /><Relationship Type="http://schemas.openxmlformats.org/officeDocument/2006/relationships/slide" Target="/ppt/slides/slide3.xml" Id="Rb447a52fc1f74301" /><Relationship Type="http://schemas.openxmlformats.org/officeDocument/2006/relationships/slide" Target="/ppt/slides/slide4.xml" Id="R6de2b53a406e4fea" /><Relationship Type="http://schemas.openxmlformats.org/officeDocument/2006/relationships/slide" Target="/ppt/slides/slide5.xml" Id="R97840dfa85c0495f" /><Relationship Type="http://schemas.openxmlformats.org/officeDocument/2006/relationships/slide" Target="/ppt/slides/slide6.xml" Id="R75a8eff60ef44819" /><Relationship Type="http://schemas.openxmlformats.org/officeDocument/2006/relationships/slide" Target="/ppt/slides/slide7.xml" Id="R19ab6f64a9344c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b06ccd9ab848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bf88cae33400b" /><Relationship Type="http://schemas.openxmlformats.org/officeDocument/2006/relationships/theme" Target="/ppt/slideMasters/theme/theme1.xml" Id="Rff6a46b2bcf34f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9bf88cae3340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39fe9759047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be5da25d540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8fba5467c4f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4e1ad37f043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4a83dd8b743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cdf09d73041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d39acd4f74d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BJG INVEST AS ble etablert [år] og holder til i Hjellestad.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174 236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108 201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1 179 057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13 122 574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13 207 545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Hjellestadvegen 264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5259 Hjellestad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989 256 610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BJG INVEST AS</a:t>
            </a:r>
          </a:p>
        </p:txBody>
      </p:sp>
    </p:spTree>
  </p:cSld>
  <p:clrMapOvr>
    <a:masterClrMapping xmlns:a="http://schemas.openxmlformats.org/drawingml/2006/main"/>
  </p:clrMapOvr>
</p:sld>
</file>