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6d16b0bd143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1d4200f0224e47"/>
  </p:sldMasterIdLst>
  <p:sldIdLst>
    <p:sldId xmlns:r="http://schemas.openxmlformats.org/officeDocument/2006/relationships" id="256" r:id="R06848910fa5d42a2"/>
    <p:sldId xmlns:r="http://schemas.openxmlformats.org/officeDocument/2006/relationships" id="257" r:id="Re1e57d05f41a474d"/>
    <p:sldId xmlns:r="http://schemas.openxmlformats.org/officeDocument/2006/relationships" id="258" r:id="R08951580740441d7"/>
    <p:sldId xmlns:r="http://schemas.openxmlformats.org/officeDocument/2006/relationships" id="259" r:id="R5be777ff1aa149ff"/>
    <p:sldId xmlns:r="http://schemas.openxmlformats.org/officeDocument/2006/relationships" id="260" r:id="Ref54dc7b771f4cd3"/>
    <p:sldId xmlns:r="http://schemas.openxmlformats.org/officeDocument/2006/relationships" id="261" r:id="Re2f3c497da634212"/>
    <p:sldId xmlns:r="http://schemas.openxmlformats.org/officeDocument/2006/relationships" id="262" r:id="R7aef7d1f8bb4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d4200f0224e47" /><Relationship Type="http://schemas.openxmlformats.org/officeDocument/2006/relationships/slide" Target="/ppt/slides/slide1.xml" Id="R06848910fa5d42a2" /><Relationship Type="http://schemas.openxmlformats.org/officeDocument/2006/relationships/slide" Target="/ppt/slides/slide2.xml" Id="Re1e57d05f41a474d" /><Relationship Type="http://schemas.openxmlformats.org/officeDocument/2006/relationships/slide" Target="/ppt/slides/slide3.xml" Id="R08951580740441d7" /><Relationship Type="http://schemas.openxmlformats.org/officeDocument/2006/relationships/slide" Target="/ppt/slides/slide4.xml" Id="R5be777ff1aa149ff" /><Relationship Type="http://schemas.openxmlformats.org/officeDocument/2006/relationships/slide" Target="/ppt/slides/slide5.xml" Id="Ref54dc7b771f4cd3" /><Relationship Type="http://schemas.openxmlformats.org/officeDocument/2006/relationships/slide" Target="/ppt/slides/slide6.xml" Id="Re2f3c497da634212" /><Relationship Type="http://schemas.openxmlformats.org/officeDocument/2006/relationships/slide" Target="/ppt/slides/slide7.xml" Id="R7aef7d1f8bb4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bb5a7547f4c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55fe55c774be2" /><Relationship Type="http://schemas.openxmlformats.org/officeDocument/2006/relationships/theme" Target="/ppt/slideMasters/theme/theme1.xml" Id="R3e6299342dd5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55fe55c774b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9db94c8e245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63844612146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a857d6916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e1b553a5a48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a733e32cd42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acfd42b7346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93b37addd47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SVARTEPUTTEN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SVARTEPUTTEN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5 889 779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5 900 556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Kirkebyskogen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989 253 883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SVARTEPUTTEN HOLDING AS</a:t>
            </a:r>
          </a:p>
        </p:txBody>
      </p:sp>
    </p:spTree>
  </p:cSld>
  <p:clrMapOvr>
    <a:masterClrMapping xmlns:a="http://schemas.openxmlformats.org/drawingml/2006/main"/>
  </p:clrMapOvr>
</p:sld>
</file>