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09e7c4b1f4d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d08167530439f"/>
  </p:sldMasterIdLst>
  <p:sldIdLst>
    <p:sldId xmlns:r="http://schemas.openxmlformats.org/officeDocument/2006/relationships" id="256" r:id="R5d79e8f7b4c24a5f"/>
    <p:sldId xmlns:r="http://schemas.openxmlformats.org/officeDocument/2006/relationships" id="257" r:id="R216c262c5b6a43d4"/>
    <p:sldId xmlns:r="http://schemas.openxmlformats.org/officeDocument/2006/relationships" id="258" r:id="R0934094f4d8546c1"/>
    <p:sldId xmlns:r="http://schemas.openxmlformats.org/officeDocument/2006/relationships" id="259" r:id="Rbeee1e878dc94e6e"/>
    <p:sldId xmlns:r="http://schemas.openxmlformats.org/officeDocument/2006/relationships" id="260" r:id="R89e661e62171447e"/>
    <p:sldId xmlns:r="http://schemas.openxmlformats.org/officeDocument/2006/relationships" id="261" r:id="R063494b8ca974946"/>
    <p:sldId xmlns:r="http://schemas.openxmlformats.org/officeDocument/2006/relationships" id="262" r:id="Rf4ac1f657ad1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d08167530439f" /><Relationship Type="http://schemas.openxmlformats.org/officeDocument/2006/relationships/slide" Target="/ppt/slides/slide1.xml" Id="R5d79e8f7b4c24a5f" /><Relationship Type="http://schemas.openxmlformats.org/officeDocument/2006/relationships/slide" Target="/ppt/slides/slide2.xml" Id="R216c262c5b6a43d4" /><Relationship Type="http://schemas.openxmlformats.org/officeDocument/2006/relationships/slide" Target="/ppt/slides/slide3.xml" Id="R0934094f4d8546c1" /><Relationship Type="http://schemas.openxmlformats.org/officeDocument/2006/relationships/slide" Target="/ppt/slides/slide4.xml" Id="Rbeee1e878dc94e6e" /><Relationship Type="http://schemas.openxmlformats.org/officeDocument/2006/relationships/slide" Target="/ppt/slides/slide5.xml" Id="R89e661e62171447e" /><Relationship Type="http://schemas.openxmlformats.org/officeDocument/2006/relationships/slide" Target="/ppt/slides/slide6.xml" Id="R063494b8ca974946" /><Relationship Type="http://schemas.openxmlformats.org/officeDocument/2006/relationships/slide" Target="/ppt/slides/slide7.xml" Id="Rf4ac1f657ad1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06144ade7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7c6043c7940f4" /><Relationship Type="http://schemas.openxmlformats.org/officeDocument/2006/relationships/theme" Target="/ppt/slideMasters/theme/theme1.xml" Id="R9908d0ae1762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7c6043c7940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0f8d75891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f3c00cc3e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78200605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d5cca79c542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1372270cc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8521f73f3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beadd7a65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684 042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56 378 597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56 768 818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FRANCO ENDRE GROSSO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Frennings vei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