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db28bc2e08c46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67a2b7448124205"/>
  </p:sldMasterIdLst>
  <p:sldIdLst>
    <p:sldId xmlns:r="http://schemas.openxmlformats.org/officeDocument/2006/relationships" id="256" r:id="R2704da6e6ab64473"/>
    <p:sldId xmlns:r="http://schemas.openxmlformats.org/officeDocument/2006/relationships" id="257" r:id="R1f698b9834a24271"/>
    <p:sldId xmlns:r="http://schemas.openxmlformats.org/officeDocument/2006/relationships" id="258" r:id="R950f03b114f64e05"/>
    <p:sldId xmlns:r="http://schemas.openxmlformats.org/officeDocument/2006/relationships" id="259" r:id="Rb3608a670e69426a"/>
    <p:sldId xmlns:r="http://schemas.openxmlformats.org/officeDocument/2006/relationships" id="260" r:id="R7f188ca420f6471a"/>
    <p:sldId xmlns:r="http://schemas.openxmlformats.org/officeDocument/2006/relationships" id="261" r:id="R098a6715b85d4c40"/>
    <p:sldId xmlns:r="http://schemas.openxmlformats.org/officeDocument/2006/relationships" id="262" r:id="Rbd7e90daa023488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7a2b7448124205" /><Relationship Type="http://schemas.openxmlformats.org/officeDocument/2006/relationships/slide" Target="/ppt/slides/slide1.xml" Id="R2704da6e6ab64473" /><Relationship Type="http://schemas.openxmlformats.org/officeDocument/2006/relationships/slide" Target="/ppt/slides/slide2.xml" Id="R1f698b9834a24271" /><Relationship Type="http://schemas.openxmlformats.org/officeDocument/2006/relationships/slide" Target="/ppt/slides/slide3.xml" Id="R950f03b114f64e05" /><Relationship Type="http://schemas.openxmlformats.org/officeDocument/2006/relationships/slide" Target="/ppt/slides/slide4.xml" Id="Rb3608a670e69426a" /><Relationship Type="http://schemas.openxmlformats.org/officeDocument/2006/relationships/slide" Target="/ppt/slides/slide5.xml" Id="R7f188ca420f6471a" /><Relationship Type="http://schemas.openxmlformats.org/officeDocument/2006/relationships/slide" Target="/ppt/slides/slide6.xml" Id="R098a6715b85d4c40" /><Relationship Type="http://schemas.openxmlformats.org/officeDocument/2006/relationships/slide" Target="/ppt/slides/slide7.xml" Id="Rbd7e90daa023488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9054b458f74c7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4bbef4f024d6c" /><Relationship Type="http://schemas.openxmlformats.org/officeDocument/2006/relationships/theme" Target="/ppt/slideMasters/theme/theme1.xml" Id="R97e49a90c33445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6e4bbef4f024d6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c7c3724c8b47a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8cb607fdb34bd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e7166b88dc485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dcf72846ba4f2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7b8e73c7884c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3a1a1ac4e4ee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3b3a566c26406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HEGIL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HEGIL AS ble etablert [år] og holder til i Reistad.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−1 162 736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−1 821 228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27 288 097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27 526 863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VILHELMSHAUGEN EGIL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Vikerfaret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3425 Reistad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egil@pob.no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989 251 333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HEGIL AS</a:t>
            </a:r>
          </a:p>
        </p:txBody>
      </p:sp>
    </p:spTree>
  </p:cSld>
  <p:clrMapOvr>
    <a:masterClrMapping xmlns:a="http://schemas.openxmlformats.org/drawingml/2006/main"/>
  </p:clrMapOvr>
</p:sld>
</file>