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458aceb3e946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aefaf269c4b77"/>
  </p:sldMasterIdLst>
  <p:sldIdLst>
    <p:sldId xmlns:r="http://schemas.openxmlformats.org/officeDocument/2006/relationships" id="256" r:id="R4c8c6c217f5f476d"/>
    <p:sldId xmlns:r="http://schemas.openxmlformats.org/officeDocument/2006/relationships" id="257" r:id="Rdc5b0d38ebe44d60"/>
    <p:sldId xmlns:r="http://schemas.openxmlformats.org/officeDocument/2006/relationships" id="258" r:id="Rccdff258c0d747bc"/>
    <p:sldId xmlns:r="http://schemas.openxmlformats.org/officeDocument/2006/relationships" id="259" r:id="R640f3af18df140b8"/>
    <p:sldId xmlns:r="http://schemas.openxmlformats.org/officeDocument/2006/relationships" id="260" r:id="R8a34e1b203704029"/>
    <p:sldId xmlns:r="http://schemas.openxmlformats.org/officeDocument/2006/relationships" id="261" r:id="R4f88ac05dec24b5b"/>
    <p:sldId xmlns:r="http://schemas.openxmlformats.org/officeDocument/2006/relationships" id="262" r:id="R09bc395721d442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aefaf269c4b77" /><Relationship Type="http://schemas.openxmlformats.org/officeDocument/2006/relationships/slide" Target="/ppt/slides/slide1.xml" Id="R4c8c6c217f5f476d" /><Relationship Type="http://schemas.openxmlformats.org/officeDocument/2006/relationships/slide" Target="/ppt/slides/slide2.xml" Id="Rdc5b0d38ebe44d60" /><Relationship Type="http://schemas.openxmlformats.org/officeDocument/2006/relationships/slide" Target="/ppt/slides/slide3.xml" Id="Rccdff258c0d747bc" /><Relationship Type="http://schemas.openxmlformats.org/officeDocument/2006/relationships/slide" Target="/ppt/slides/slide4.xml" Id="R640f3af18df140b8" /><Relationship Type="http://schemas.openxmlformats.org/officeDocument/2006/relationships/slide" Target="/ppt/slides/slide5.xml" Id="R8a34e1b203704029" /><Relationship Type="http://schemas.openxmlformats.org/officeDocument/2006/relationships/slide" Target="/ppt/slides/slide6.xml" Id="R4f88ac05dec24b5b" /><Relationship Type="http://schemas.openxmlformats.org/officeDocument/2006/relationships/slide" Target="/ppt/slides/slide7.xml" Id="R09bc395721d442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5614df53946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71b2714024223" /><Relationship Type="http://schemas.openxmlformats.org/officeDocument/2006/relationships/theme" Target="/ppt/slideMasters/theme/theme1.xml" Id="Ra0aa4b7daa0443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971b27140242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58fb39c6848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2c9de894142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5cdcfe56f42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38e236b8843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61a6291964f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3ce63d63f4b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0029106ac44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10 227 830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13 149 539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69 565 092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210 668 835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STEINSVÅG HELMER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Lutsiveien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