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d7dd2f4d5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cdf3fc13443e1"/>
  </p:sldMasterIdLst>
  <p:sldIdLst>
    <p:sldId xmlns:r="http://schemas.openxmlformats.org/officeDocument/2006/relationships" id="256" r:id="Re1b698a0690f4d50"/>
    <p:sldId xmlns:r="http://schemas.openxmlformats.org/officeDocument/2006/relationships" id="257" r:id="R25242b1a02e346e7"/>
    <p:sldId xmlns:r="http://schemas.openxmlformats.org/officeDocument/2006/relationships" id="258" r:id="Rd34feed75c524012"/>
    <p:sldId xmlns:r="http://schemas.openxmlformats.org/officeDocument/2006/relationships" id="259" r:id="Rf1404a1ca09b4d01"/>
    <p:sldId xmlns:r="http://schemas.openxmlformats.org/officeDocument/2006/relationships" id="260" r:id="Red8373f86b174608"/>
    <p:sldId xmlns:r="http://schemas.openxmlformats.org/officeDocument/2006/relationships" id="261" r:id="R5ab0bc4084ee4b26"/>
    <p:sldId xmlns:r="http://schemas.openxmlformats.org/officeDocument/2006/relationships" id="262" r:id="R1f05ae70bc5a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cdf3fc13443e1" /><Relationship Type="http://schemas.openxmlformats.org/officeDocument/2006/relationships/slide" Target="/ppt/slides/slide1.xml" Id="Re1b698a0690f4d50" /><Relationship Type="http://schemas.openxmlformats.org/officeDocument/2006/relationships/slide" Target="/ppt/slides/slide2.xml" Id="R25242b1a02e346e7" /><Relationship Type="http://schemas.openxmlformats.org/officeDocument/2006/relationships/slide" Target="/ppt/slides/slide3.xml" Id="Rd34feed75c524012" /><Relationship Type="http://schemas.openxmlformats.org/officeDocument/2006/relationships/slide" Target="/ppt/slides/slide4.xml" Id="Rf1404a1ca09b4d01" /><Relationship Type="http://schemas.openxmlformats.org/officeDocument/2006/relationships/slide" Target="/ppt/slides/slide5.xml" Id="Red8373f86b174608" /><Relationship Type="http://schemas.openxmlformats.org/officeDocument/2006/relationships/slide" Target="/ppt/slides/slide6.xml" Id="R5ab0bc4084ee4b26" /><Relationship Type="http://schemas.openxmlformats.org/officeDocument/2006/relationships/slide" Target="/ppt/slides/slide7.xml" Id="R1f05ae70bc5a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a9d036384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f24aefde4da2" /><Relationship Type="http://schemas.openxmlformats.org/officeDocument/2006/relationships/theme" Target="/ppt/slideMasters/theme/theme1.xml" Id="R5411513c3c79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0f24aefde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62e127bd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ac2b5a09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90002850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b98d8b46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747f0545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2f891afa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55e938b6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