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5aa581888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97e71360b42ef"/>
  </p:sldMasterIdLst>
  <p:sldIdLst>
    <p:sldId xmlns:r="http://schemas.openxmlformats.org/officeDocument/2006/relationships" id="256" r:id="R2c99954ede8b4302"/>
    <p:sldId xmlns:r="http://schemas.openxmlformats.org/officeDocument/2006/relationships" id="257" r:id="R083cdfaa41924207"/>
    <p:sldId xmlns:r="http://schemas.openxmlformats.org/officeDocument/2006/relationships" id="258" r:id="Rd30d713fbe6947b9"/>
    <p:sldId xmlns:r="http://schemas.openxmlformats.org/officeDocument/2006/relationships" id="259" r:id="R7cd1614436d64b20"/>
    <p:sldId xmlns:r="http://schemas.openxmlformats.org/officeDocument/2006/relationships" id="260" r:id="R959320c147604e11"/>
    <p:sldId xmlns:r="http://schemas.openxmlformats.org/officeDocument/2006/relationships" id="261" r:id="R613a22a0b598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97e71360b42ef" /><Relationship Type="http://schemas.openxmlformats.org/officeDocument/2006/relationships/slide" Target="/ppt/slides/slide1.xml" Id="R2c99954ede8b4302" /><Relationship Type="http://schemas.openxmlformats.org/officeDocument/2006/relationships/slide" Target="/ppt/slides/slide2.xml" Id="R083cdfaa41924207" /><Relationship Type="http://schemas.openxmlformats.org/officeDocument/2006/relationships/slide" Target="/ppt/slides/slide3.xml" Id="Rd30d713fbe6947b9" /><Relationship Type="http://schemas.openxmlformats.org/officeDocument/2006/relationships/slide" Target="/ppt/slides/slide4.xml" Id="R7cd1614436d64b20" /><Relationship Type="http://schemas.openxmlformats.org/officeDocument/2006/relationships/slide" Target="/ppt/slides/slide5.xml" Id="R959320c147604e11" /><Relationship Type="http://schemas.openxmlformats.org/officeDocument/2006/relationships/slide" Target="/ppt/slides/slide6.xml" Id="R613a22a0b598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f44a67fc3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6ff39b954e07" /><Relationship Type="http://schemas.openxmlformats.org/officeDocument/2006/relationships/theme" Target="/ppt/slideMasters/theme/theme1.xml" Id="Rd6fcc930cd61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e6ff39b95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44138644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eda622a9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5ebf0a491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5805164d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7ffd1315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848a7594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