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bd762bc207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f6f5fa38234042"/>
  </p:sldMasterIdLst>
  <p:sldIdLst>
    <p:sldId xmlns:r="http://schemas.openxmlformats.org/officeDocument/2006/relationships" id="256" r:id="R28f8ee3071034e46"/>
    <p:sldId xmlns:r="http://schemas.openxmlformats.org/officeDocument/2006/relationships" id="257" r:id="Rf14ee1947522406a"/>
    <p:sldId xmlns:r="http://schemas.openxmlformats.org/officeDocument/2006/relationships" id="258" r:id="R402fcf1a3b3b4341"/>
    <p:sldId xmlns:r="http://schemas.openxmlformats.org/officeDocument/2006/relationships" id="259" r:id="Rfbb1865269d04a52"/>
    <p:sldId xmlns:r="http://schemas.openxmlformats.org/officeDocument/2006/relationships" id="260" r:id="R3d61145232394f83"/>
    <p:sldId xmlns:r="http://schemas.openxmlformats.org/officeDocument/2006/relationships" id="261" r:id="Re7fff8c0eb7f468e"/>
    <p:sldId xmlns:r="http://schemas.openxmlformats.org/officeDocument/2006/relationships" id="262" r:id="R1c0a71a2e4a04f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6f5fa38234042" /><Relationship Type="http://schemas.openxmlformats.org/officeDocument/2006/relationships/slide" Target="/ppt/slides/slide1.xml" Id="R28f8ee3071034e46" /><Relationship Type="http://schemas.openxmlformats.org/officeDocument/2006/relationships/slide" Target="/ppt/slides/slide2.xml" Id="Rf14ee1947522406a" /><Relationship Type="http://schemas.openxmlformats.org/officeDocument/2006/relationships/slide" Target="/ppt/slides/slide3.xml" Id="R402fcf1a3b3b4341" /><Relationship Type="http://schemas.openxmlformats.org/officeDocument/2006/relationships/slide" Target="/ppt/slides/slide4.xml" Id="Rfbb1865269d04a52" /><Relationship Type="http://schemas.openxmlformats.org/officeDocument/2006/relationships/slide" Target="/ppt/slides/slide5.xml" Id="R3d61145232394f83" /><Relationship Type="http://schemas.openxmlformats.org/officeDocument/2006/relationships/slide" Target="/ppt/slides/slide6.xml" Id="Re7fff8c0eb7f468e" /><Relationship Type="http://schemas.openxmlformats.org/officeDocument/2006/relationships/slide" Target="/ppt/slides/slide7.xml" Id="R1c0a71a2e4a04f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fe0e9671a946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e1b959a4a4d70" /><Relationship Type="http://schemas.openxmlformats.org/officeDocument/2006/relationships/theme" Target="/ppt/slideMasters/theme/theme1.xml" Id="R00d67df8461749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e1b959a4a4d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1efda70d4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5e5064a85543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15aeb468a4c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838d40a08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181ed81ad4a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ac92fe2ec488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7e22856f4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AEK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AEK INVEST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25 700 117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28 372 125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EEK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Lienveien 41B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3678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AEK INVEST AS</a:t>
            </a:r>
          </a:p>
        </p:txBody>
      </p:sp>
    </p:spTree>
  </p:cSld>
  <p:clrMapOvr>
    <a:masterClrMapping xmlns:a="http://schemas.openxmlformats.org/drawingml/2006/main"/>
  </p:clrMapOvr>
</p:sld>
</file>