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12e515627b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f7a4cee494b94"/>
  </p:sldMasterIdLst>
  <p:sldIdLst>
    <p:sldId xmlns:r="http://schemas.openxmlformats.org/officeDocument/2006/relationships" id="256" r:id="Rbd86f8be5f534189"/>
    <p:sldId xmlns:r="http://schemas.openxmlformats.org/officeDocument/2006/relationships" id="257" r:id="R006c63ff091545de"/>
    <p:sldId xmlns:r="http://schemas.openxmlformats.org/officeDocument/2006/relationships" id="258" r:id="Rba91063a64284ccd"/>
    <p:sldId xmlns:r="http://schemas.openxmlformats.org/officeDocument/2006/relationships" id="259" r:id="R68ae5b99d1874054"/>
    <p:sldId xmlns:r="http://schemas.openxmlformats.org/officeDocument/2006/relationships" id="260" r:id="Rcca7f46b5d7e4185"/>
    <p:sldId xmlns:r="http://schemas.openxmlformats.org/officeDocument/2006/relationships" id="261" r:id="R6bb5f80f044c44db"/>
    <p:sldId xmlns:r="http://schemas.openxmlformats.org/officeDocument/2006/relationships" id="262" r:id="R34d225fc6dbc46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f7a4cee494b94" /><Relationship Type="http://schemas.openxmlformats.org/officeDocument/2006/relationships/slide" Target="/ppt/slides/slide1.xml" Id="Rbd86f8be5f534189" /><Relationship Type="http://schemas.openxmlformats.org/officeDocument/2006/relationships/slide" Target="/ppt/slides/slide2.xml" Id="R006c63ff091545de" /><Relationship Type="http://schemas.openxmlformats.org/officeDocument/2006/relationships/slide" Target="/ppt/slides/slide3.xml" Id="Rba91063a64284ccd" /><Relationship Type="http://schemas.openxmlformats.org/officeDocument/2006/relationships/slide" Target="/ppt/slides/slide4.xml" Id="R68ae5b99d1874054" /><Relationship Type="http://schemas.openxmlformats.org/officeDocument/2006/relationships/slide" Target="/ppt/slides/slide5.xml" Id="Rcca7f46b5d7e4185" /><Relationship Type="http://schemas.openxmlformats.org/officeDocument/2006/relationships/slide" Target="/ppt/slides/slide6.xml" Id="R6bb5f80f044c44db" /><Relationship Type="http://schemas.openxmlformats.org/officeDocument/2006/relationships/slide" Target="/ppt/slides/slide7.xml" Id="R34d225fc6dbc46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32c0ce483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1dd83de1045f2" /><Relationship Type="http://schemas.openxmlformats.org/officeDocument/2006/relationships/theme" Target="/ppt/slideMasters/theme/theme1.xml" Id="Rd461c482e1e5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1dd83de10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d47d5533f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26bc2fbc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46af117a5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18e9247e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0b509526f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aa8f68619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f9c74ff6c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23 477 212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23 628 226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Eek, Kjærlighetsstien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 INVEST AS</a:t>
            </a:r>
          </a:p>
        </p:txBody>
      </p:sp>
    </p:spTree>
  </p:cSld>
  <p:clrMapOvr>
    <a:masterClrMapping xmlns:a="http://schemas.openxmlformats.org/drawingml/2006/main"/>
  </p:clrMapOvr>
</p:sld>
</file>