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2b6051137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c34e031df4f13"/>
  </p:sldMasterIdLst>
  <p:sldIdLst>
    <p:sldId xmlns:r="http://schemas.openxmlformats.org/officeDocument/2006/relationships" id="256" r:id="Rfd186bfce08f4f9e"/>
    <p:sldId xmlns:r="http://schemas.openxmlformats.org/officeDocument/2006/relationships" id="257" r:id="R19e50c1a5e454bc9"/>
    <p:sldId xmlns:r="http://schemas.openxmlformats.org/officeDocument/2006/relationships" id="258" r:id="R985159ad07984e08"/>
    <p:sldId xmlns:r="http://schemas.openxmlformats.org/officeDocument/2006/relationships" id="259" r:id="R676d308d7adf40bc"/>
    <p:sldId xmlns:r="http://schemas.openxmlformats.org/officeDocument/2006/relationships" id="260" r:id="Rac4e1668010f4c94"/>
    <p:sldId xmlns:r="http://schemas.openxmlformats.org/officeDocument/2006/relationships" id="261" r:id="R699ee1af3b1f422d"/>
    <p:sldId xmlns:r="http://schemas.openxmlformats.org/officeDocument/2006/relationships" id="262" r:id="Ra7be749ad9ca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c34e031df4f13" /><Relationship Type="http://schemas.openxmlformats.org/officeDocument/2006/relationships/slide" Target="/ppt/slides/slide1.xml" Id="Rfd186bfce08f4f9e" /><Relationship Type="http://schemas.openxmlformats.org/officeDocument/2006/relationships/slide" Target="/ppt/slides/slide2.xml" Id="R19e50c1a5e454bc9" /><Relationship Type="http://schemas.openxmlformats.org/officeDocument/2006/relationships/slide" Target="/ppt/slides/slide3.xml" Id="R985159ad07984e08" /><Relationship Type="http://schemas.openxmlformats.org/officeDocument/2006/relationships/slide" Target="/ppt/slides/slide4.xml" Id="R676d308d7adf40bc" /><Relationship Type="http://schemas.openxmlformats.org/officeDocument/2006/relationships/slide" Target="/ppt/slides/slide5.xml" Id="Rac4e1668010f4c94" /><Relationship Type="http://schemas.openxmlformats.org/officeDocument/2006/relationships/slide" Target="/ppt/slides/slide6.xml" Id="R699ee1af3b1f422d" /><Relationship Type="http://schemas.openxmlformats.org/officeDocument/2006/relationships/slide" Target="/ppt/slides/slide7.xml" Id="Ra7be749ad9ca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add5993da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7c625a5164fc9" /><Relationship Type="http://schemas.openxmlformats.org/officeDocument/2006/relationships/theme" Target="/ppt/slideMasters/theme/theme1.xml" Id="Ra827a6e15a73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7c625a5164f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56ff635e8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cdb7720fd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677f7fd5a48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d04fd656f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17e88a352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a6b1237d3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7cbe8942e4b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 PLUS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 PLUS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SCHJELDERUP-LUND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 PLUS AS</a:t>
            </a:r>
          </a:p>
        </p:txBody>
      </p:sp>
    </p:spTree>
  </p:cSld>
  <p:clrMapOvr>
    <a:masterClrMapping xmlns:a="http://schemas.openxmlformats.org/drawingml/2006/main"/>
  </p:clrMapOvr>
</p:sld>
</file>