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556b52b50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1832463c4480a"/>
  </p:sldMasterIdLst>
  <p:sldIdLst>
    <p:sldId xmlns:r="http://schemas.openxmlformats.org/officeDocument/2006/relationships" id="256" r:id="R4ec6644a1a5d4d87"/>
    <p:sldId xmlns:r="http://schemas.openxmlformats.org/officeDocument/2006/relationships" id="257" r:id="R3b383afba1fd47be"/>
    <p:sldId xmlns:r="http://schemas.openxmlformats.org/officeDocument/2006/relationships" id="258" r:id="Ra4dd41e8f54d4509"/>
    <p:sldId xmlns:r="http://schemas.openxmlformats.org/officeDocument/2006/relationships" id="259" r:id="Ra1e942984d454494"/>
    <p:sldId xmlns:r="http://schemas.openxmlformats.org/officeDocument/2006/relationships" id="260" r:id="R3f24e6d646c748bc"/>
    <p:sldId xmlns:r="http://schemas.openxmlformats.org/officeDocument/2006/relationships" id="261" r:id="R894f8612400f47d2"/>
    <p:sldId xmlns:r="http://schemas.openxmlformats.org/officeDocument/2006/relationships" id="262" r:id="R827540a4a671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1832463c4480a" /><Relationship Type="http://schemas.openxmlformats.org/officeDocument/2006/relationships/slide" Target="/ppt/slides/slide1.xml" Id="R4ec6644a1a5d4d87" /><Relationship Type="http://schemas.openxmlformats.org/officeDocument/2006/relationships/slide" Target="/ppt/slides/slide2.xml" Id="R3b383afba1fd47be" /><Relationship Type="http://schemas.openxmlformats.org/officeDocument/2006/relationships/slide" Target="/ppt/slides/slide3.xml" Id="Ra4dd41e8f54d4509" /><Relationship Type="http://schemas.openxmlformats.org/officeDocument/2006/relationships/slide" Target="/ppt/slides/slide4.xml" Id="Ra1e942984d454494" /><Relationship Type="http://schemas.openxmlformats.org/officeDocument/2006/relationships/slide" Target="/ppt/slides/slide5.xml" Id="R3f24e6d646c748bc" /><Relationship Type="http://schemas.openxmlformats.org/officeDocument/2006/relationships/slide" Target="/ppt/slides/slide6.xml" Id="R894f8612400f47d2" /><Relationship Type="http://schemas.openxmlformats.org/officeDocument/2006/relationships/slide" Target="/ppt/slides/slide7.xml" Id="R827540a4a671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64fd9187d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7ef00c29b4da6" /><Relationship Type="http://schemas.openxmlformats.org/officeDocument/2006/relationships/theme" Target="/ppt/slideMasters/theme/theme1.xml" Id="Rbe7f3da76105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7ef00c29b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d688d5cf8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86420f73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91fb9b99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53914047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285bda9c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13badecb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558af67f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