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757d690b0a46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9fb3dd12f34fca"/>
  </p:sldMasterIdLst>
  <p:sldIdLst>
    <p:sldId xmlns:r="http://schemas.openxmlformats.org/officeDocument/2006/relationships" id="256" r:id="Ra1f09a16504b46e5"/>
    <p:sldId xmlns:r="http://schemas.openxmlformats.org/officeDocument/2006/relationships" id="257" r:id="Rbf9594f06455442b"/>
    <p:sldId xmlns:r="http://schemas.openxmlformats.org/officeDocument/2006/relationships" id="258" r:id="R5770a0d760c94324"/>
    <p:sldId xmlns:r="http://schemas.openxmlformats.org/officeDocument/2006/relationships" id="259" r:id="Rc3cc6870b33a4090"/>
    <p:sldId xmlns:r="http://schemas.openxmlformats.org/officeDocument/2006/relationships" id="260" r:id="R8c7381e86c4e48bc"/>
    <p:sldId xmlns:r="http://schemas.openxmlformats.org/officeDocument/2006/relationships" id="261" r:id="R1b8abb3a62a84a5d"/>
    <p:sldId xmlns:r="http://schemas.openxmlformats.org/officeDocument/2006/relationships" id="262" r:id="Rf2e14050e0d448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fb3dd12f34fca" /><Relationship Type="http://schemas.openxmlformats.org/officeDocument/2006/relationships/slide" Target="/ppt/slides/slide1.xml" Id="Ra1f09a16504b46e5" /><Relationship Type="http://schemas.openxmlformats.org/officeDocument/2006/relationships/slide" Target="/ppt/slides/slide2.xml" Id="Rbf9594f06455442b" /><Relationship Type="http://schemas.openxmlformats.org/officeDocument/2006/relationships/slide" Target="/ppt/slides/slide3.xml" Id="R5770a0d760c94324" /><Relationship Type="http://schemas.openxmlformats.org/officeDocument/2006/relationships/slide" Target="/ppt/slides/slide4.xml" Id="Rc3cc6870b33a4090" /><Relationship Type="http://schemas.openxmlformats.org/officeDocument/2006/relationships/slide" Target="/ppt/slides/slide5.xml" Id="R8c7381e86c4e48bc" /><Relationship Type="http://schemas.openxmlformats.org/officeDocument/2006/relationships/slide" Target="/ppt/slides/slide6.xml" Id="R1b8abb3a62a84a5d" /><Relationship Type="http://schemas.openxmlformats.org/officeDocument/2006/relationships/slide" Target="/ppt/slides/slide7.xml" Id="Rf2e14050e0d448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22346bae74f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fb4ac1c5f409d" /><Relationship Type="http://schemas.openxmlformats.org/officeDocument/2006/relationships/theme" Target="/ppt/slideMasters/theme/theme1.xml" Id="R3aae600072114c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9fb4ac1c5f40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288f5f94248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4dc018e3a4d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4d7d3da4a42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e6f6882424f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5ac43c5934a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e0dcc1f6547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a859da63e42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4 005 710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142 192 876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168 689 009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GRAVDAL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989 247 158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