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da66047f8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b4b9cf9674364"/>
  </p:sldMasterIdLst>
  <p:sldIdLst>
    <p:sldId xmlns:r="http://schemas.openxmlformats.org/officeDocument/2006/relationships" id="256" r:id="R8a2e77a3c1874c86"/>
    <p:sldId xmlns:r="http://schemas.openxmlformats.org/officeDocument/2006/relationships" id="257" r:id="R94f92ddd254f4546"/>
    <p:sldId xmlns:r="http://schemas.openxmlformats.org/officeDocument/2006/relationships" id="258" r:id="R0ea9ae2c8a914d97"/>
    <p:sldId xmlns:r="http://schemas.openxmlformats.org/officeDocument/2006/relationships" id="259" r:id="Rddff6905b1a84dea"/>
    <p:sldId xmlns:r="http://schemas.openxmlformats.org/officeDocument/2006/relationships" id="260" r:id="Reb22790972fe4bab"/>
    <p:sldId xmlns:r="http://schemas.openxmlformats.org/officeDocument/2006/relationships" id="261" r:id="Re170129e4aa4466a"/>
    <p:sldId xmlns:r="http://schemas.openxmlformats.org/officeDocument/2006/relationships" id="262" r:id="Rf6f353deefff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b4b9cf9674364" /><Relationship Type="http://schemas.openxmlformats.org/officeDocument/2006/relationships/slide" Target="/ppt/slides/slide1.xml" Id="R8a2e77a3c1874c86" /><Relationship Type="http://schemas.openxmlformats.org/officeDocument/2006/relationships/slide" Target="/ppt/slides/slide2.xml" Id="R94f92ddd254f4546" /><Relationship Type="http://schemas.openxmlformats.org/officeDocument/2006/relationships/slide" Target="/ppt/slides/slide3.xml" Id="R0ea9ae2c8a914d97" /><Relationship Type="http://schemas.openxmlformats.org/officeDocument/2006/relationships/slide" Target="/ppt/slides/slide4.xml" Id="Rddff6905b1a84dea" /><Relationship Type="http://schemas.openxmlformats.org/officeDocument/2006/relationships/slide" Target="/ppt/slides/slide5.xml" Id="Reb22790972fe4bab" /><Relationship Type="http://schemas.openxmlformats.org/officeDocument/2006/relationships/slide" Target="/ppt/slides/slide6.xml" Id="Re170129e4aa4466a" /><Relationship Type="http://schemas.openxmlformats.org/officeDocument/2006/relationships/slide" Target="/ppt/slides/slide7.xml" Id="Rf6f353deefff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c36454686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579b6b4f34906" /><Relationship Type="http://schemas.openxmlformats.org/officeDocument/2006/relationships/theme" Target="/ppt/slideMasters/theme/theme1.xml" Id="R64577c1afb41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579b6b4f3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938f9bf8b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189923e1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6eab35e6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db47e704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c1e03f9d6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b5684588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fefc505a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