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fc287d5b7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42c7c1a38402d"/>
  </p:sldMasterIdLst>
  <p:sldIdLst>
    <p:sldId xmlns:r="http://schemas.openxmlformats.org/officeDocument/2006/relationships" id="256" r:id="Rf5857ca66915431b"/>
    <p:sldId xmlns:r="http://schemas.openxmlformats.org/officeDocument/2006/relationships" id="257" r:id="R18c855de1f6e4e2e"/>
    <p:sldId xmlns:r="http://schemas.openxmlformats.org/officeDocument/2006/relationships" id="258" r:id="R998e1e989e9f4936"/>
    <p:sldId xmlns:r="http://schemas.openxmlformats.org/officeDocument/2006/relationships" id="259" r:id="R50b4f8080c484bea"/>
    <p:sldId xmlns:r="http://schemas.openxmlformats.org/officeDocument/2006/relationships" id="260" r:id="R9528a68c8af0452d"/>
    <p:sldId xmlns:r="http://schemas.openxmlformats.org/officeDocument/2006/relationships" id="261" r:id="R417ead48ca9c4c7e"/>
    <p:sldId xmlns:r="http://schemas.openxmlformats.org/officeDocument/2006/relationships" id="262" r:id="Ra519b7b177c5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42c7c1a38402d" /><Relationship Type="http://schemas.openxmlformats.org/officeDocument/2006/relationships/slide" Target="/ppt/slides/slide1.xml" Id="Rf5857ca66915431b" /><Relationship Type="http://schemas.openxmlformats.org/officeDocument/2006/relationships/slide" Target="/ppt/slides/slide2.xml" Id="R18c855de1f6e4e2e" /><Relationship Type="http://schemas.openxmlformats.org/officeDocument/2006/relationships/slide" Target="/ppt/slides/slide3.xml" Id="R998e1e989e9f4936" /><Relationship Type="http://schemas.openxmlformats.org/officeDocument/2006/relationships/slide" Target="/ppt/slides/slide4.xml" Id="R50b4f8080c484bea" /><Relationship Type="http://schemas.openxmlformats.org/officeDocument/2006/relationships/slide" Target="/ppt/slides/slide5.xml" Id="R9528a68c8af0452d" /><Relationship Type="http://schemas.openxmlformats.org/officeDocument/2006/relationships/slide" Target="/ppt/slides/slide6.xml" Id="R417ead48ca9c4c7e" /><Relationship Type="http://schemas.openxmlformats.org/officeDocument/2006/relationships/slide" Target="/ppt/slides/slide7.xml" Id="Ra519b7b177c5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d75f2e0bb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2858c93c47db" /><Relationship Type="http://schemas.openxmlformats.org/officeDocument/2006/relationships/theme" Target="/ppt/slideMasters/theme/theme1.xml" Id="R029c9b07781d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c2858c93c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ceb8f850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5267afe7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a8afccef7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9fa71b7e3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6e3a4c2df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8c2375741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4b420fb2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