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877c9269ef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8f99b930c429c"/>
  </p:sldMasterIdLst>
  <p:sldIdLst>
    <p:sldId xmlns:r="http://schemas.openxmlformats.org/officeDocument/2006/relationships" id="256" r:id="Raa57f77eee1b4328"/>
    <p:sldId xmlns:r="http://schemas.openxmlformats.org/officeDocument/2006/relationships" id="257" r:id="Rc2c0959f871642ae"/>
    <p:sldId xmlns:r="http://schemas.openxmlformats.org/officeDocument/2006/relationships" id="258" r:id="Rd0724b21afab414f"/>
    <p:sldId xmlns:r="http://schemas.openxmlformats.org/officeDocument/2006/relationships" id="259" r:id="R3eb87f286d894f26"/>
    <p:sldId xmlns:r="http://schemas.openxmlformats.org/officeDocument/2006/relationships" id="260" r:id="R12652078d9354d7b"/>
    <p:sldId xmlns:r="http://schemas.openxmlformats.org/officeDocument/2006/relationships" id="261" r:id="R3112cdd94e1d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8f99b930c429c" /><Relationship Type="http://schemas.openxmlformats.org/officeDocument/2006/relationships/slide" Target="/ppt/slides/slide1.xml" Id="Raa57f77eee1b4328" /><Relationship Type="http://schemas.openxmlformats.org/officeDocument/2006/relationships/slide" Target="/ppt/slides/slide2.xml" Id="Rc2c0959f871642ae" /><Relationship Type="http://schemas.openxmlformats.org/officeDocument/2006/relationships/slide" Target="/ppt/slides/slide3.xml" Id="Rd0724b21afab414f" /><Relationship Type="http://schemas.openxmlformats.org/officeDocument/2006/relationships/slide" Target="/ppt/slides/slide4.xml" Id="R3eb87f286d894f26" /><Relationship Type="http://schemas.openxmlformats.org/officeDocument/2006/relationships/slide" Target="/ppt/slides/slide5.xml" Id="R12652078d9354d7b" /><Relationship Type="http://schemas.openxmlformats.org/officeDocument/2006/relationships/slide" Target="/ppt/slides/slide6.xml" Id="R3112cdd94e1d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9d09360924c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249d6dd784379" /><Relationship Type="http://schemas.openxmlformats.org/officeDocument/2006/relationships/theme" Target="/ppt/slideMasters/theme/theme1.xml" Id="Rbee8fa023bcb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249d6dd78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4e060e235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9d77f6630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fa65f07c449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6f792032c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d1f32f8a544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f4357f40a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