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596a9db4f047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882b1c42124410"/>
  </p:sldMasterIdLst>
  <p:sldIdLst>
    <p:sldId xmlns:r="http://schemas.openxmlformats.org/officeDocument/2006/relationships" id="256" r:id="R00fd4707df484ed0"/>
    <p:sldId xmlns:r="http://schemas.openxmlformats.org/officeDocument/2006/relationships" id="257" r:id="R204e58f5cc2e44c8"/>
    <p:sldId xmlns:r="http://schemas.openxmlformats.org/officeDocument/2006/relationships" id="258" r:id="R51d94442afd34c95"/>
    <p:sldId xmlns:r="http://schemas.openxmlformats.org/officeDocument/2006/relationships" id="259" r:id="R5f015e743d7c4e6f"/>
    <p:sldId xmlns:r="http://schemas.openxmlformats.org/officeDocument/2006/relationships" id="260" r:id="Rfd09541409ec41b3"/>
    <p:sldId xmlns:r="http://schemas.openxmlformats.org/officeDocument/2006/relationships" id="261" r:id="R25822f7eabec42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82b1c42124410" /><Relationship Type="http://schemas.openxmlformats.org/officeDocument/2006/relationships/slide" Target="/ppt/slides/slide1.xml" Id="R00fd4707df484ed0" /><Relationship Type="http://schemas.openxmlformats.org/officeDocument/2006/relationships/slide" Target="/ppt/slides/slide2.xml" Id="R204e58f5cc2e44c8" /><Relationship Type="http://schemas.openxmlformats.org/officeDocument/2006/relationships/slide" Target="/ppt/slides/slide3.xml" Id="R51d94442afd34c95" /><Relationship Type="http://schemas.openxmlformats.org/officeDocument/2006/relationships/slide" Target="/ppt/slides/slide4.xml" Id="R5f015e743d7c4e6f" /><Relationship Type="http://schemas.openxmlformats.org/officeDocument/2006/relationships/slide" Target="/ppt/slides/slide5.xml" Id="Rfd09541409ec41b3" /><Relationship Type="http://schemas.openxmlformats.org/officeDocument/2006/relationships/slide" Target="/ppt/slides/slide6.xml" Id="R25822f7eabec42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0cf332ba8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fcde4feb242a9" /><Relationship Type="http://schemas.openxmlformats.org/officeDocument/2006/relationships/theme" Target="/ppt/slideMasters/theme/theme1.xml" Id="Rbb450c7e3fff4b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4fcde4feb242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0f66112ec46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e6588872840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5f122f47042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035f4ba9444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3b011d92844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37a5e5b254d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