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3598c01bdc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91c8de6104a88"/>
  </p:sldMasterIdLst>
  <p:sldIdLst>
    <p:sldId xmlns:r="http://schemas.openxmlformats.org/officeDocument/2006/relationships" id="256" r:id="Rad0cb6c93eef4d17"/>
    <p:sldId xmlns:r="http://schemas.openxmlformats.org/officeDocument/2006/relationships" id="257" r:id="Rb4e5fbc4f86e4675"/>
    <p:sldId xmlns:r="http://schemas.openxmlformats.org/officeDocument/2006/relationships" id="258" r:id="R9f7b4b4b8b4746e4"/>
    <p:sldId xmlns:r="http://schemas.openxmlformats.org/officeDocument/2006/relationships" id="259" r:id="R0e9d87c462cd494b"/>
    <p:sldId xmlns:r="http://schemas.openxmlformats.org/officeDocument/2006/relationships" id="260" r:id="R33d06f171b354bb0"/>
    <p:sldId xmlns:r="http://schemas.openxmlformats.org/officeDocument/2006/relationships" id="261" r:id="R7e54d1acd6d94a82"/>
    <p:sldId xmlns:r="http://schemas.openxmlformats.org/officeDocument/2006/relationships" id="262" r:id="R9f0647990bdd44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91c8de6104a88" /><Relationship Type="http://schemas.openxmlformats.org/officeDocument/2006/relationships/slide" Target="/ppt/slides/slide1.xml" Id="Rad0cb6c93eef4d17" /><Relationship Type="http://schemas.openxmlformats.org/officeDocument/2006/relationships/slide" Target="/ppt/slides/slide2.xml" Id="Rb4e5fbc4f86e4675" /><Relationship Type="http://schemas.openxmlformats.org/officeDocument/2006/relationships/slide" Target="/ppt/slides/slide3.xml" Id="R9f7b4b4b8b4746e4" /><Relationship Type="http://schemas.openxmlformats.org/officeDocument/2006/relationships/slide" Target="/ppt/slides/slide4.xml" Id="R0e9d87c462cd494b" /><Relationship Type="http://schemas.openxmlformats.org/officeDocument/2006/relationships/slide" Target="/ppt/slides/slide5.xml" Id="R33d06f171b354bb0" /><Relationship Type="http://schemas.openxmlformats.org/officeDocument/2006/relationships/slide" Target="/ppt/slides/slide6.xml" Id="R7e54d1acd6d94a82" /><Relationship Type="http://schemas.openxmlformats.org/officeDocument/2006/relationships/slide" Target="/ppt/slides/slide7.xml" Id="R9f0647990bdd44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515a9e349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44a65331d4d36" /><Relationship Type="http://schemas.openxmlformats.org/officeDocument/2006/relationships/theme" Target="/ppt/slideMasters/theme/theme1.xml" Id="R8814bf6a71b24f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d44a65331d4d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6693e142b41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1e17b5acd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744db7aaa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43b29f25647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df3b9872e4b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4115aa2ea4e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b20f6f1f646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RYVARDEN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RYVARDEN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8 266 567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TORSVIK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Rita Torsvik, Vallerveien 140B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