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0d9a0f11d041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70d55584204623"/>
  </p:sldMasterIdLst>
  <p:sldIdLst>
    <p:sldId xmlns:r="http://schemas.openxmlformats.org/officeDocument/2006/relationships" id="256" r:id="R23b7a27108dc4bc7"/>
    <p:sldId xmlns:r="http://schemas.openxmlformats.org/officeDocument/2006/relationships" id="257" r:id="Rac24920c20804c45"/>
    <p:sldId xmlns:r="http://schemas.openxmlformats.org/officeDocument/2006/relationships" id="258" r:id="Rf9026f4eb6e64c29"/>
    <p:sldId xmlns:r="http://schemas.openxmlformats.org/officeDocument/2006/relationships" id="259" r:id="R6549769766884785"/>
    <p:sldId xmlns:r="http://schemas.openxmlformats.org/officeDocument/2006/relationships" id="260" r:id="R858b5c34e1484fd0"/>
    <p:sldId xmlns:r="http://schemas.openxmlformats.org/officeDocument/2006/relationships" id="261" r:id="R312893066e3a4125"/>
    <p:sldId xmlns:r="http://schemas.openxmlformats.org/officeDocument/2006/relationships" id="262" r:id="Rf690a6f8919841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0d55584204623" /><Relationship Type="http://schemas.openxmlformats.org/officeDocument/2006/relationships/slide" Target="/ppt/slides/slide1.xml" Id="R23b7a27108dc4bc7" /><Relationship Type="http://schemas.openxmlformats.org/officeDocument/2006/relationships/slide" Target="/ppt/slides/slide2.xml" Id="Rac24920c20804c45" /><Relationship Type="http://schemas.openxmlformats.org/officeDocument/2006/relationships/slide" Target="/ppt/slides/slide3.xml" Id="Rf9026f4eb6e64c29" /><Relationship Type="http://schemas.openxmlformats.org/officeDocument/2006/relationships/slide" Target="/ppt/slides/slide4.xml" Id="R6549769766884785" /><Relationship Type="http://schemas.openxmlformats.org/officeDocument/2006/relationships/slide" Target="/ppt/slides/slide5.xml" Id="R858b5c34e1484fd0" /><Relationship Type="http://schemas.openxmlformats.org/officeDocument/2006/relationships/slide" Target="/ppt/slides/slide6.xml" Id="R312893066e3a4125" /><Relationship Type="http://schemas.openxmlformats.org/officeDocument/2006/relationships/slide" Target="/ppt/slides/slide7.xml" Id="Rf690a6f8919841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305c963184c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c136a0daf4401" /><Relationship Type="http://schemas.openxmlformats.org/officeDocument/2006/relationships/theme" Target="/ppt/slideMasters/theme/theme1.xml" Id="Rf153efd8a5cf4a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2c136a0daf44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77f6a58d844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90b4b056c4f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6b5317ea041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10af4c81343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2719bf4e946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ed15b04fa4c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04a6eb064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SVANEN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MATHIAS APELAND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989 243 179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