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b29184dae694c6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e7c7d82a6dc47e2"/>
  </p:sldMasterIdLst>
  <p:sldIdLst>
    <p:sldId xmlns:r="http://schemas.openxmlformats.org/officeDocument/2006/relationships" id="256" r:id="Rc7aeb1e84b1040ed"/>
    <p:sldId xmlns:r="http://schemas.openxmlformats.org/officeDocument/2006/relationships" id="257" r:id="Rcb817b4aad49460b"/>
    <p:sldId xmlns:r="http://schemas.openxmlformats.org/officeDocument/2006/relationships" id="258" r:id="R05660173f546465c"/>
    <p:sldId xmlns:r="http://schemas.openxmlformats.org/officeDocument/2006/relationships" id="259" r:id="Ra452bfff7ff44fa7"/>
    <p:sldId xmlns:r="http://schemas.openxmlformats.org/officeDocument/2006/relationships" id="260" r:id="R6b0674de341c4f1d"/>
    <p:sldId xmlns:r="http://schemas.openxmlformats.org/officeDocument/2006/relationships" id="261" r:id="R94a336a73d1741d6"/>
    <p:sldId xmlns:r="http://schemas.openxmlformats.org/officeDocument/2006/relationships" id="262" r:id="R28710b04bfbc494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e7c7d82a6dc47e2" /><Relationship Type="http://schemas.openxmlformats.org/officeDocument/2006/relationships/slide" Target="/ppt/slides/slide1.xml" Id="Rc7aeb1e84b1040ed" /><Relationship Type="http://schemas.openxmlformats.org/officeDocument/2006/relationships/slide" Target="/ppt/slides/slide2.xml" Id="Rcb817b4aad49460b" /><Relationship Type="http://schemas.openxmlformats.org/officeDocument/2006/relationships/slide" Target="/ppt/slides/slide3.xml" Id="R05660173f546465c" /><Relationship Type="http://schemas.openxmlformats.org/officeDocument/2006/relationships/slide" Target="/ppt/slides/slide4.xml" Id="Ra452bfff7ff44fa7" /><Relationship Type="http://schemas.openxmlformats.org/officeDocument/2006/relationships/slide" Target="/ppt/slides/slide5.xml" Id="R6b0674de341c4f1d" /><Relationship Type="http://schemas.openxmlformats.org/officeDocument/2006/relationships/slide" Target="/ppt/slides/slide6.xml" Id="R94a336a73d1741d6" /><Relationship Type="http://schemas.openxmlformats.org/officeDocument/2006/relationships/slide" Target="/ppt/slides/slide7.xml" Id="R28710b04bfbc494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ee83f7cf818403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71b2c1cb864173" /><Relationship Type="http://schemas.openxmlformats.org/officeDocument/2006/relationships/theme" Target="/ppt/slideMasters/theme/theme1.xml" Id="R243ba3d899374a1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571b2c1cb86417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b71983f3274dd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99ee343e524c2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41bfe4ab1c4ca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3feb8ce1c1451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fc3e920c9e4e1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92287312ba491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f761d51c22491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HEJO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HEJO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HEJO INVEST AS ble etablert [år] og holder til i Haugesund.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HEJO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HEJO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HEJO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−10 475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587 893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104 936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1 375 470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HEJO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HEDEGAARD-LARSEN JOHN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HEJO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Haraldsgata 148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5527 Haugesund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989 242 598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HEJO INVEST AS</a:t>
            </a:r>
          </a:p>
        </p:txBody>
      </p:sp>
    </p:spTree>
  </p:cSld>
  <p:clrMapOvr>
    <a:masterClrMapping xmlns:a="http://schemas.openxmlformats.org/drawingml/2006/main"/>
  </p:clrMapOvr>
</p:sld>
</file>