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a7412daf354a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161fe8bb394f70"/>
  </p:sldMasterIdLst>
  <p:sldIdLst>
    <p:sldId xmlns:r="http://schemas.openxmlformats.org/officeDocument/2006/relationships" id="256" r:id="R56b6b5d5f990406e"/>
    <p:sldId xmlns:r="http://schemas.openxmlformats.org/officeDocument/2006/relationships" id="257" r:id="R25041ebc1196416b"/>
    <p:sldId xmlns:r="http://schemas.openxmlformats.org/officeDocument/2006/relationships" id="258" r:id="R0d70b955b62e46fb"/>
    <p:sldId xmlns:r="http://schemas.openxmlformats.org/officeDocument/2006/relationships" id="259" r:id="R30ef8171d7ce4249"/>
    <p:sldId xmlns:r="http://schemas.openxmlformats.org/officeDocument/2006/relationships" id="260" r:id="Re25862f40beb457a"/>
    <p:sldId xmlns:r="http://schemas.openxmlformats.org/officeDocument/2006/relationships" id="261" r:id="R54e62f04e80d4c36"/>
    <p:sldId xmlns:r="http://schemas.openxmlformats.org/officeDocument/2006/relationships" id="262" r:id="Ra3bb619b143944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161fe8bb394f70" /><Relationship Type="http://schemas.openxmlformats.org/officeDocument/2006/relationships/slide" Target="/ppt/slides/slide1.xml" Id="R56b6b5d5f990406e" /><Relationship Type="http://schemas.openxmlformats.org/officeDocument/2006/relationships/slide" Target="/ppt/slides/slide2.xml" Id="R25041ebc1196416b" /><Relationship Type="http://schemas.openxmlformats.org/officeDocument/2006/relationships/slide" Target="/ppt/slides/slide3.xml" Id="R0d70b955b62e46fb" /><Relationship Type="http://schemas.openxmlformats.org/officeDocument/2006/relationships/slide" Target="/ppt/slides/slide4.xml" Id="R30ef8171d7ce4249" /><Relationship Type="http://schemas.openxmlformats.org/officeDocument/2006/relationships/slide" Target="/ppt/slides/slide5.xml" Id="Re25862f40beb457a" /><Relationship Type="http://schemas.openxmlformats.org/officeDocument/2006/relationships/slide" Target="/ppt/slides/slide6.xml" Id="R54e62f04e80d4c36" /><Relationship Type="http://schemas.openxmlformats.org/officeDocument/2006/relationships/slide" Target="/ppt/slides/slide7.xml" Id="Ra3bb619b143944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25c454d81b48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fce5b4eb34b1b" /><Relationship Type="http://schemas.openxmlformats.org/officeDocument/2006/relationships/theme" Target="/ppt/slideMasters/theme/theme1.xml" Id="R3c011fe0eeb741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cfce5b4eb34b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1238246bb4c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01a2d0cdb4d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2f690414648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2785294c547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7fe6cd0db47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c8932005442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04b7174bd43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ØRNEN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ØRNEN HOLDING AS ble etablert [år] og holder til i Førresfjorden.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MATHIAS APELAND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Rundhaug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bjornar.apeland@steinsvik.no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989 242 415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ØRNEN HOLDING AS</a:t>
            </a:r>
          </a:p>
        </p:txBody>
      </p:sp>
    </p:spTree>
  </p:cSld>
  <p:clrMapOvr>
    <a:masterClrMapping xmlns:a="http://schemas.openxmlformats.org/drawingml/2006/main"/>
  </p:clrMapOvr>
</p:sld>
</file>