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e845ef421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d763341844059"/>
  </p:sldMasterIdLst>
  <p:sldIdLst>
    <p:sldId xmlns:r="http://schemas.openxmlformats.org/officeDocument/2006/relationships" id="256" r:id="Rb1aecaf9b64b4a63"/>
    <p:sldId xmlns:r="http://schemas.openxmlformats.org/officeDocument/2006/relationships" id="257" r:id="R1ef3baf5373a4a5d"/>
    <p:sldId xmlns:r="http://schemas.openxmlformats.org/officeDocument/2006/relationships" id="258" r:id="Rbee4d13b42fc433d"/>
    <p:sldId xmlns:r="http://schemas.openxmlformats.org/officeDocument/2006/relationships" id="259" r:id="R848f84ed56784477"/>
    <p:sldId xmlns:r="http://schemas.openxmlformats.org/officeDocument/2006/relationships" id="260" r:id="Ra7668e0d69094fb6"/>
    <p:sldId xmlns:r="http://schemas.openxmlformats.org/officeDocument/2006/relationships" id="261" r:id="Radb97134e765441a"/>
    <p:sldId xmlns:r="http://schemas.openxmlformats.org/officeDocument/2006/relationships" id="262" r:id="R9404b87343d7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d763341844059" /><Relationship Type="http://schemas.openxmlformats.org/officeDocument/2006/relationships/slide" Target="/ppt/slides/slide1.xml" Id="Rb1aecaf9b64b4a63" /><Relationship Type="http://schemas.openxmlformats.org/officeDocument/2006/relationships/slide" Target="/ppt/slides/slide2.xml" Id="R1ef3baf5373a4a5d" /><Relationship Type="http://schemas.openxmlformats.org/officeDocument/2006/relationships/slide" Target="/ppt/slides/slide3.xml" Id="Rbee4d13b42fc433d" /><Relationship Type="http://schemas.openxmlformats.org/officeDocument/2006/relationships/slide" Target="/ppt/slides/slide4.xml" Id="R848f84ed56784477" /><Relationship Type="http://schemas.openxmlformats.org/officeDocument/2006/relationships/slide" Target="/ppt/slides/slide5.xml" Id="Ra7668e0d69094fb6" /><Relationship Type="http://schemas.openxmlformats.org/officeDocument/2006/relationships/slide" Target="/ppt/slides/slide6.xml" Id="Radb97134e765441a" /><Relationship Type="http://schemas.openxmlformats.org/officeDocument/2006/relationships/slide" Target="/ppt/slides/slide7.xml" Id="R9404b87343d7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04d7f496b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3ce8f21f4342" /><Relationship Type="http://schemas.openxmlformats.org/officeDocument/2006/relationships/theme" Target="/ppt/slideMasters/theme/theme1.xml" Id="Ra3ab94d26e61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d3ce8f21f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3a4b29dd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b5293f42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73294763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1c15dd0f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188159222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a9ac1631e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1a315b96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