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2621f9e85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0990369b34dad"/>
  </p:sldMasterIdLst>
  <p:sldIdLst>
    <p:sldId xmlns:r="http://schemas.openxmlformats.org/officeDocument/2006/relationships" id="256" r:id="R69634575b32d4be6"/>
    <p:sldId xmlns:r="http://schemas.openxmlformats.org/officeDocument/2006/relationships" id="257" r:id="R1cca98ef4b5d47b7"/>
    <p:sldId xmlns:r="http://schemas.openxmlformats.org/officeDocument/2006/relationships" id="258" r:id="Re3ca5b6391634023"/>
    <p:sldId xmlns:r="http://schemas.openxmlformats.org/officeDocument/2006/relationships" id="259" r:id="R854f07e6fbef4ca3"/>
    <p:sldId xmlns:r="http://schemas.openxmlformats.org/officeDocument/2006/relationships" id="260" r:id="Rbca3c52633a445a7"/>
    <p:sldId xmlns:r="http://schemas.openxmlformats.org/officeDocument/2006/relationships" id="261" r:id="R23dc22405dd645a3"/>
    <p:sldId xmlns:r="http://schemas.openxmlformats.org/officeDocument/2006/relationships" id="262" r:id="Re901fce51c85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0990369b34dad" /><Relationship Type="http://schemas.openxmlformats.org/officeDocument/2006/relationships/slide" Target="/ppt/slides/slide1.xml" Id="R69634575b32d4be6" /><Relationship Type="http://schemas.openxmlformats.org/officeDocument/2006/relationships/slide" Target="/ppt/slides/slide2.xml" Id="R1cca98ef4b5d47b7" /><Relationship Type="http://schemas.openxmlformats.org/officeDocument/2006/relationships/slide" Target="/ppt/slides/slide3.xml" Id="Re3ca5b6391634023" /><Relationship Type="http://schemas.openxmlformats.org/officeDocument/2006/relationships/slide" Target="/ppt/slides/slide4.xml" Id="R854f07e6fbef4ca3" /><Relationship Type="http://schemas.openxmlformats.org/officeDocument/2006/relationships/slide" Target="/ppt/slides/slide5.xml" Id="Rbca3c52633a445a7" /><Relationship Type="http://schemas.openxmlformats.org/officeDocument/2006/relationships/slide" Target="/ppt/slides/slide6.xml" Id="R23dc22405dd645a3" /><Relationship Type="http://schemas.openxmlformats.org/officeDocument/2006/relationships/slide" Target="/ppt/slides/slide7.xml" Id="Re901fce51c85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4b21c44a746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ef15333b4a43" /><Relationship Type="http://schemas.openxmlformats.org/officeDocument/2006/relationships/theme" Target="/ppt/slideMasters/theme/theme1.xml" Id="Rb0b77ee1841a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2ef15333b4a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3bf6775e844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c990edb98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ee2a1feb0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074c5395645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d39d6fc88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742a8e9a346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afeadb21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EAW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6 619 691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OLAV AGER-WICK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09 38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