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225e144eb54f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23093907754d5b"/>
  </p:sldMasterIdLst>
  <p:sldIdLst>
    <p:sldId xmlns:r="http://schemas.openxmlformats.org/officeDocument/2006/relationships" id="256" r:id="Rc5c6fddcea3f45b3"/>
    <p:sldId xmlns:r="http://schemas.openxmlformats.org/officeDocument/2006/relationships" id="257" r:id="R61cd5a94a4df4420"/>
    <p:sldId xmlns:r="http://schemas.openxmlformats.org/officeDocument/2006/relationships" id="258" r:id="Rdcd5a627a0844cc7"/>
    <p:sldId xmlns:r="http://schemas.openxmlformats.org/officeDocument/2006/relationships" id="259" r:id="R3434f2c3eb4c4d0f"/>
    <p:sldId xmlns:r="http://schemas.openxmlformats.org/officeDocument/2006/relationships" id="260" r:id="Re5bacfddf4ec4592"/>
    <p:sldId xmlns:r="http://schemas.openxmlformats.org/officeDocument/2006/relationships" id="261" r:id="R188744545fdd462c"/>
    <p:sldId xmlns:r="http://schemas.openxmlformats.org/officeDocument/2006/relationships" id="262" r:id="Ra011892330d74d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23093907754d5b" /><Relationship Type="http://schemas.openxmlformats.org/officeDocument/2006/relationships/slide" Target="/ppt/slides/slide1.xml" Id="Rc5c6fddcea3f45b3" /><Relationship Type="http://schemas.openxmlformats.org/officeDocument/2006/relationships/slide" Target="/ppt/slides/slide2.xml" Id="R61cd5a94a4df4420" /><Relationship Type="http://schemas.openxmlformats.org/officeDocument/2006/relationships/slide" Target="/ppt/slides/slide3.xml" Id="Rdcd5a627a0844cc7" /><Relationship Type="http://schemas.openxmlformats.org/officeDocument/2006/relationships/slide" Target="/ppt/slides/slide4.xml" Id="R3434f2c3eb4c4d0f" /><Relationship Type="http://schemas.openxmlformats.org/officeDocument/2006/relationships/slide" Target="/ppt/slides/slide5.xml" Id="Re5bacfddf4ec4592" /><Relationship Type="http://schemas.openxmlformats.org/officeDocument/2006/relationships/slide" Target="/ppt/slides/slide6.xml" Id="R188744545fdd462c" /><Relationship Type="http://schemas.openxmlformats.org/officeDocument/2006/relationships/slide" Target="/ppt/slides/slide7.xml" Id="Ra011892330d74d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1f5db45eaf4f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c8ed495c8041fb" /><Relationship Type="http://schemas.openxmlformats.org/officeDocument/2006/relationships/theme" Target="/ppt/slideMasters/theme/theme1.xml" Id="R5373340249c748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c8ed495c8041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187b9016e48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2850e0da6a44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7f0b5361744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3c1ae750b4f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9ea9ab7e54d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e0f697d424a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b1839630c44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TIMETO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TIMETO AS ble etablert [år] og holder til i Tolvsrød.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−87 141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141 872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 VRIES THOMAS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Hugins vei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3151 Tolvsrød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989 239 449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TIMETO AS</a:t>
            </a:r>
          </a:p>
        </p:txBody>
      </p:sp>
    </p:spTree>
  </p:cSld>
  <p:clrMapOvr>
    <a:masterClrMapping xmlns:a="http://schemas.openxmlformats.org/drawingml/2006/main"/>
  </p:clrMapOvr>
</p:sld>
</file>